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305" r:id="rId5"/>
    <p:sldId id="387" r:id="rId6"/>
    <p:sldId id="388" r:id="rId7"/>
    <p:sldId id="389" r:id="rId8"/>
    <p:sldId id="391" r:id="rId9"/>
    <p:sldId id="392" r:id="rId10"/>
    <p:sldId id="393" r:id="rId11"/>
    <p:sldId id="394" r:id="rId12"/>
    <p:sldId id="395" r:id="rId13"/>
    <p:sldId id="396" r:id="rId14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CCFF"/>
    <a:srgbClr val="CC00FF"/>
    <a:srgbClr val="FF99FF"/>
    <a:srgbClr val="FFFF00"/>
    <a:srgbClr val="28E455"/>
    <a:srgbClr val="FBF2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39306-764D-4B35-974F-255877DD52CA}" v="462" dt="2025-02-10T17:07:27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3012" autoAdjust="0"/>
  </p:normalViewPr>
  <p:slideViewPr>
    <p:cSldViewPr>
      <p:cViewPr varScale="1">
        <p:scale>
          <a:sx n="92" d="100"/>
          <a:sy n="92" d="100"/>
        </p:scale>
        <p:origin x="13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80" d="100"/>
          <a:sy n="80" d="100"/>
        </p:scale>
        <p:origin x="630" y="-13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Brearley" userId="65ec9095-fa2d-49ab-9481-61f055fd8e21" providerId="ADAL" clId="{D9C39306-764D-4B35-974F-255877DD52CA}"/>
    <pc:docChg chg="undo custSel addSld delSld modSld">
      <pc:chgData name="Daniel Brearley" userId="65ec9095-fa2d-49ab-9481-61f055fd8e21" providerId="ADAL" clId="{D9C39306-764D-4B35-974F-255877DD52CA}" dt="2025-02-10T17:07:27.953" v="1218" actId="20577"/>
      <pc:docMkLst>
        <pc:docMk/>
      </pc:docMkLst>
      <pc:sldChg chg="addSp delSp modSp mod modTransition">
        <pc:chgData name="Daniel Brearley" userId="65ec9095-fa2d-49ab-9481-61f055fd8e21" providerId="ADAL" clId="{D9C39306-764D-4B35-974F-255877DD52CA}" dt="2025-02-10T16:56:58.945" v="1172" actId="1076"/>
        <pc:sldMkLst>
          <pc:docMk/>
          <pc:sldMk cId="1419377625" sldId="305"/>
        </pc:sldMkLst>
        <pc:spChg chg="mod">
          <ac:chgData name="Daniel Brearley" userId="65ec9095-fa2d-49ab-9481-61f055fd8e21" providerId="ADAL" clId="{D9C39306-764D-4B35-974F-255877DD52CA}" dt="2025-02-10T16:56:44.779" v="1168" actId="1076"/>
          <ac:spMkLst>
            <pc:docMk/>
            <pc:sldMk cId="1419377625" sldId="305"/>
            <ac:spMk id="2" creationId="{00000000-0000-0000-0000-000000000000}"/>
          </ac:spMkLst>
        </pc:spChg>
        <pc:spChg chg="mod">
          <ac:chgData name="Daniel Brearley" userId="65ec9095-fa2d-49ab-9481-61f055fd8e21" providerId="ADAL" clId="{D9C39306-764D-4B35-974F-255877DD52CA}" dt="2025-02-10T16:56:44.779" v="1168" actId="1076"/>
          <ac:spMkLst>
            <pc:docMk/>
            <pc:sldMk cId="1419377625" sldId="305"/>
            <ac:spMk id="3" creationId="{00000000-0000-0000-0000-000000000000}"/>
          </ac:spMkLst>
        </pc:spChg>
        <pc:picChg chg="add del mod">
          <ac:chgData name="Daniel Brearley" userId="65ec9095-fa2d-49ab-9481-61f055fd8e21" providerId="ADAL" clId="{D9C39306-764D-4B35-974F-255877DD52CA}" dt="2025-02-10T16:56:01.722" v="1160" actId="478"/>
          <ac:picMkLst>
            <pc:docMk/>
            <pc:sldMk cId="1419377625" sldId="305"/>
            <ac:picMk id="11266" creationId="{5964ADB5-3830-43EA-F27B-D60C37CEF45C}"/>
          </ac:picMkLst>
        </pc:picChg>
        <pc:picChg chg="add del mod">
          <ac:chgData name="Daniel Brearley" userId="65ec9095-fa2d-49ab-9481-61f055fd8e21" providerId="ADAL" clId="{D9C39306-764D-4B35-974F-255877DD52CA}" dt="2025-02-10T16:56:17.562" v="1164" actId="478"/>
          <ac:picMkLst>
            <pc:docMk/>
            <pc:sldMk cId="1419377625" sldId="305"/>
            <ac:picMk id="11268" creationId="{B41A5E5E-73F2-0299-F7A7-EB472FA264B2}"/>
          </ac:picMkLst>
        </pc:picChg>
        <pc:picChg chg="add mod">
          <ac:chgData name="Daniel Brearley" userId="65ec9095-fa2d-49ab-9481-61f055fd8e21" providerId="ADAL" clId="{D9C39306-764D-4B35-974F-255877DD52CA}" dt="2025-02-10T16:56:58.945" v="1172" actId="1076"/>
          <ac:picMkLst>
            <pc:docMk/>
            <pc:sldMk cId="1419377625" sldId="305"/>
            <ac:picMk id="11270" creationId="{2C058E92-C6D7-2A7A-2BCA-E2A179823225}"/>
          </ac:picMkLst>
        </pc:picChg>
      </pc:sldChg>
      <pc:sldChg chg="addSp delSp modSp mod modTransition modAnim">
        <pc:chgData name="Daniel Brearley" userId="65ec9095-fa2d-49ab-9481-61f055fd8e21" providerId="ADAL" clId="{D9C39306-764D-4B35-974F-255877DD52CA}" dt="2025-02-10T14:38:12.725" v="809"/>
        <pc:sldMkLst>
          <pc:docMk/>
          <pc:sldMk cId="407579312" sldId="387"/>
        </pc:sldMkLst>
        <pc:spChg chg="mod">
          <ac:chgData name="Daniel Brearley" userId="65ec9095-fa2d-49ab-9481-61f055fd8e21" providerId="ADAL" clId="{D9C39306-764D-4B35-974F-255877DD52CA}" dt="2025-02-10T07:26:54.744" v="75" actId="1076"/>
          <ac:spMkLst>
            <pc:docMk/>
            <pc:sldMk cId="407579312" sldId="387"/>
            <ac:spMk id="2" creationId="{AEB4D571-8D4A-4EED-853A-8F3C50CE2D89}"/>
          </ac:spMkLst>
        </pc:spChg>
        <pc:spChg chg="add del mod">
          <ac:chgData name="Daniel Brearley" userId="65ec9095-fa2d-49ab-9481-61f055fd8e21" providerId="ADAL" clId="{D9C39306-764D-4B35-974F-255877DD52CA}" dt="2025-02-10T13:49:30.153" v="443" actId="478"/>
          <ac:spMkLst>
            <pc:docMk/>
            <pc:sldMk cId="407579312" sldId="387"/>
            <ac:spMk id="3" creationId="{8F64655E-F23C-4EA5-00A0-0CAD4D756C81}"/>
          </ac:spMkLst>
        </pc:spChg>
        <pc:spChg chg="add mod">
          <ac:chgData name="Daniel Brearley" userId="65ec9095-fa2d-49ab-9481-61f055fd8e21" providerId="ADAL" clId="{D9C39306-764D-4B35-974F-255877DD52CA}" dt="2025-02-10T07:27:02.746" v="77" actId="14100"/>
          <ac:spMkLst>
            <pc:docMk/>
            <pc:sldMk cId="407579312" sldId="387"/>
            <ac:spMk id="6" creationId="{86E1292F-8990-8401-F350-F0D05029F9A5}"/>
          </ac:spMkLst>
        </pc:spChg>
        <pc:spChg chg="add del mod">
          <ac:chgData name="Daniel Brearley" userId="65ec9095-fa2d-49ab-9481-61f055fd8e21" providerId="ADAL" clId="{D9C39306-764D-4B35-974F-255877DD52CA}" dt="2025-02-10T13:48:47.566" v="438" actId="478"/>
          <ac:spMkLst>
            <pc:docMk/>
            <pc:sldMk cId="407579312" sldId="387"/>
            <ac:spMk id="7" creationId="{66BEE15B-FBFB-10DB-3EB3-107C80E8BA4C}"/>
          </ac:spMkLst>
        </pc:spChg>
        <pc:spChg chg="add mod">
          <ac:chgData name="Daniel Brearley" userId="65ec9095-fa2d-49ab-9481-61f055fd8e21" providerId="ADAL" clId="{D9C39306-764D-4B35-974F-255877DD52CA}" dt="2025-02-10T13:49:35.202" v="444" actId="164"/>
          <ac:spMkLst>
            <pc:docMk/>
            <pc:sldMk cId="407579312" sldId="387"/>
            <ac:spMk id="12" creationId="{481943EB-4FF2-494C-1F07-A909FACD9F53}"/>
          </ac:spMkLst>
        </pc:spChg>
        <pc:grpChg chg="add mod">
          <ac:chgData name="Daniel Brearley" userId="65ec9095-fa2d-49ab-9481-61f055fd8e21" providerId="ADAL" clId="{D9C39306-764D-4B35-974F-255877DD52CA}" dt="2025-02-10T14:01:24.811" v="454" actId="1076"/>
          <ac:grpSpMkLst>
            <pc:docMk/>
            <pc:sldMk cId="407579312" sldId="387"/>
            <ac:grpSpMk id="13" creationId="{6D263E93-EE8E-2B66-24F8-E1B79DECBF3B}"/>
          </ac:grpSpMkLst>
        </pc:grpChg>
        <pc:graphicFrameChg chg="add mod">
          <ac:chgData name="Daniel Brearley" userId="65ec9095-fa2d-49ab-9481-61f055fd8e21" providerId="ADAL" clId="{D9C39306-764D-4B35-974F-255877DD52CA}" dt="2025-02-10T13:49:35.202" v="444" actId="164"/>
          <ac:graphicFrameMkLst>
            <pc:docMk/>
            <pc:sldMk cId="407579312" sldId="387"/>
            <ac:graphicFrameMk id="10" creationId="{62F966F3-7F82-8830-2CEA-1F454B9A1438}"/>
          </ac:graphicFrameMkLst>
        </pc:graphicFrameChg>
        <pc:picChg chg="add mod">
          <ac:chgData name="Daniel Brearley" userId="65ec9095-fa2d-49ab-9481-61f055fd8e21" providerId="ADAL" clId="{D9C39306-764D-4B35-974F-255877DD52CA}" dt="2025-02-10T07:24:17.287" v="39"/>
          <ac:picMkLst>
            <pc:docMk/>
            <pc:sldMk cId="407579312" sldId="387"/>
            <ac:picMk id="4" creationId="{38DEE255-5C97-46E8-D461-150316A7C236}"/>
          </ac:picMkLst>
        </pc:picChg>
        <pc:picChg chg="del">
          <ac:chgData name="Daniel Brearley" userId="65ec9095-fa2d-49ab-9481-61f055fd8e21" providerId="ADAL" clId="{D9C39306-764D-4B35-974F-255877DD52CA}" dt="2025-02-10T07:22:55.392" v="0" actId="478"/>
          <ac:picMkLst>
            <pc:docMk/>
            <pc:sldMk cId="407579312" sldId="387"/>
            <ac:picMk id="5" creationId="{00000000-0000-0000-0000-000000000000}"/>
          </ac:picMkLst>
        </pc:picChg>
      </pc:sldChg>
      <pc:sldChg chg="addSp delSp modSp del mod">
        <pc:chgData name="Daniel Brearley" userId="65ec9095-fa2d-49ab-9481-61f055fd8e21" providerId="ADAL" clId="{D9C39306-764D-4B35-974F-255877DD52CA}" dt="2025-02-10T07:23:10.111" v="5" actId="47"/>
        <pc:sldMkLst>
          <pc:docMk/>
          <pc:sldMk cId="731089352" sldId="388"/>
        </pc:sldMkLst>
        <pc:spChg chg="del">
          <ac:chgData name="Daniel Brearley" userId="65ec9095-fa2d-49ab-9481-61f055fd8e21" providerId="ADAL" clId="{D9C39306-764D-4B35-974F-255877DD52CA}" dt="2025-02-10T07:23:01.847" v="1" actId="478"/>
          <ac:spMkLst>
            <pc:docMk/>
            <pc:sldMk cId="731089352" sldId="388"/>
            <ac:spMk id="3" creationId="{78A1DED0-C414-4BBC-B101-D6659EA393BF}"/>
          </ac:spMkLst>
        </pc:spChg>
        <pc:spChg chg="add del mod">
          <ac:chgData name="Daniel Brearley" userId="65ec9095-fa2d-49ab-9481-61f055fd8e21" providerId="ADAL" clId="{D9C39306-764D-4B35-974F-255877DD52CA}" dt="2025-02-10T07:23:03.925" v="2" actId="478"/>
          <ac:spMkLst>
            <pc:docMk/>
            <pc:sldMk cId="731089352" sldId="388"/>
            <ac:spMk id="4" creationId="{E93A2F15-B74B-9374-B25A-7FBF47B457E9}"/>
          </ac:spMkLst>
        </pc:spChg>
        <pc:spChg chg="del">
          <ac:chgData name="Daniel Brearley" userId="65ec9095-fa2d-49ab-9481-61f055fd8e21" providerId="ADAL" clId="{D9C39306-764D-4B35-974F-255877DD52CA}" dt="2025-02-10T07:23:05.498" v="3" actId="478"/>
          <ac:spMkLst>
            <pc:docMk/>
            <pc:sldMk cId="731089352" sldId="388"/>
            <ac:spMk id="6" creationId="{E170C2F8-31B3-4E39-91CF-498333328971}"/>
          </ac:spMkLst>
        </pc:spChg>
        <pc:spChg chg="add del mod">
          <ac:chgData name="Daniel Brearley" userId="65ec9095-fa2d-49ab-9481-61f055fd8e21" providerId="ADAL" clId="{D9C39306-764D-4B35-974F-255877DD52CA}" dt="2025-02-10T07:23:07.414" v="4" actId="478"/>
          <ac:spMkLst>
            <pc:docMk/>
            <pc:sldMk cId="731089352" sldId="388"/>
            <ac:spMk id="7" creationId="{F47F27BB-E7A3-C9CD-2551-C015D86490AE}"/>
          </ac:spMkLst>
        </pc:spChg>
      </pc:sldChg>
      <pc:sldChg chg="addSp delSp modSp add mod modTransition modAnim">
        <pc:chgData name="Daniel Brearley" userId="65ec9095-fa2d-49ab-9481-61f055fd8e21" providerId="ADAL" clId="{D9C39306-764D-4B35-974F-255877DD52CA}" dt="2025-02-10T14:38:12.725" v="809"/>
        <pc:sldMkLst>
          <pc:docMk/>
          <pc:sldMk cId="4066117915" sldId="388"/>
        </pc:sldMkLst>
        <pc:spChg chg="mod">
          <ac:chgData name="Daniel Brearley" userId="65ec9095-fa2d-49ab-9481-61f055fd8e21" providerId="ADAL" clId="{D9C39306-764D-4B35-974F-255877DD52CA}" dt="2025-02-10T07:33:44.027" v="150" actId="20577"/>
          <ac:spMkLst>
            <pc:docMk/>
            <pc:sldMk cId="4066117915" sldId="388"/>
            <ac:spMk id="2" creationId="{75648822-35F1-BF29-DCCE-5761F8F34154}"/>
          </ac:spMkLst>
        </pc:spChg>
        <pc:spChg chg="del">
          <ac:chgData name="Daniel Brearley" userId="65ec9095-fa2d-49ab-9481-61f055fd8e21" providerId="ADAL" clId="{D9C39306-764D-4B35-974F-255877DD52CA}" dt="2025-02-10T07:33:15.259" v="115" actId="478"/>
          <ac:spMkLst>
            <pc:docMk/>
            <pc:sldMk cId="4066117915" sldId="388"/>
            <ac:spMk id="3" creationId="{D6031BB2-711D-955D-0A65-C88148A0A389}"/>
          </ac:spMkLst>
        </pc:spChg>
        <pc:spChg chg="add mod">
          <ac:chgData name="Daniel Brearley" userId="65ec9095-fa2d-49ab-9481-61f055fd8e21" providerId="ADAL" clId="{D9C39306-764D-4B35-974F-255877DD52CA}" dt="2025-02-10T07:34:02.093" v="153" actId="1076"/>
          <ac:spMkLst>
            <pc:docMk/>
            <pc:sldMk cId="4066117915" sldId="388"/>
            <ac:spMk id="5" creationId="{3739A82B-5662-9279-BC9D-11E1A447416A}"/>
          </ac:spMkLst>
        </pc:spChg>
        <pc:spChg chg="mod">
          <ac:chgData name="Daniel Brearley" userId="65ec9095-fa2d-49ab-9481-61f055fd8e21" providerId="ADAL" clId="{D9C39306-764D-4B35-974F-255877DD52CA}" dt="2025-02-10T14:11:59.287" v="529" actId="164"/>
          <ac:spMkLst>
            <pc:docMk/>
            <pc:sldMk cId="4066117915" sldId="388"/>
            <ac:spMk id="6" creationId="{DC7F93CD-3ABE-DB15-72D9-988D24FD5724}"/>
          </ac:spMkLst>
        </pc:spChg>
        <pc:spChg chg="del">
          <ac:chgData name="Daniel Brearley" userId="65ec9095-fa2d-49ab-9481-61f055fd8e21" providerId="ADAL" clId="{D9C39306-764D-4B35-974F-255877DD52CA}" dt="2025-02-10T07:33:19.354" v="116" actId="478"/>
          <ac:spMkLst>
            <pc:docMk/>
            <pc:sldMk cId="4066117915" sldId="388"/>
            <ac:spMk id="7" creationId="{A740A94B-3D74-A930-CFAF-8D72F610B997}"/>
          </ac:spMkLst>
        </pc:spChg>
        <pc:spChg chg="add mod">
          <ac:chgData name="Daniel Brearley" userId="65ec9095-fa2d-49ab-9481-61f055fd8e21" providerId="ADAL" clId="{D9C39306-764D-4B35-974F-255877DD52CA}" dt="2025-02-10T07:34:02.093" v="153" actId="1076"/>
          <ac:spMkLst>
            <pc:docMk/>
            <pc:sldMk cId="4066117915" sldId="388"/>
            <ac:spMk id="8" creationId="{94514790-9785-62C0-F072-AC696D9DA250}"/>
          </ac:spMkLst>
        </pc:spChg>
        <pc:spChg chg="add mod">
          <ac:chgData name="Daniel Brearley" userId="65ec9095-fa2d-49ab-9481-61f055fd8e21" providerId="ADAL" clId="{D9C39306-764D-4B35-974F-255877DD52CA}" dt="2025-02-10T07:34:02.093" v="153" actId="1076"/>
          <ac:spMkLst>
            <pc:docMk/>
            <pc:sldMk cId="4066117915" sldId="388"/>
            <ac:spMk id="9" creationId="{873104A2-6F55-3149-6EFA-5295D0558E87}"/>
          </ac:spMkLst>
        </pc:spChg>
        <pc:spChg chg="add mod">
          <ac:chgData name="Daniel Brearley" userId="65ec9095-fa2d-49ab-9481-61f055fd8e21" providerId="ADAL" clId="{D9C39306-764D-4B35-974F-255877DD52CA}" dt="2025-02-10T07:34:02.093" v="153" actId="1076"/>
          <ac:spMkLst>
            <pc:docMk/>
            <pc:sldMk cId="4066117915" sldId="388"/>
            <ac:spMk id="11" creationId="{784ABC0F-A43F-CF76-F13B-7475210182CF}"/>
          </ac:spMkLst>
        </pc:spChg>
        <pc:spChg chg="add mod">
          <ac:chgData name="Daniel Brearley" userId="65ec9095-fa2d-49ab-9481-61f055fd8e21" providerId="ADAL" clId="{D9C39306-764D-4B35-974F-255877DD52CA}" dt="2025-02-10T07:34:02.093" v="153" actId="1076"/>
          <ac:spMkLst>
            <pc:docMk/>
            <pc:sldMk cId="4066117915" sldId="388"/>
            <ac:spMk id="12" creationId="{2F2CCE8F-E4B8-F006-6DA8-6C0D19841EB1}"/>
          </ac:spMkLst>
        </pc:spChg>
        <pc:spChg chg="add del mod">
          <ac:chgData name="Daniel Brearley" userId="65ec9095-fa2d-49ab-9481-61f055fd8e21" providerId="ADAL" clId="{D9C39306-764D-4B35-974F-255877DD52CA}" dt="2025-02-10T07:34:14.923" v="156" actId="478"/>
          <ac:spMkLst>
            <pc:docMk/>
            <pc:sldMk cId="4066117915" sldId="388"/>
            <ac:spMk id="13" creationId="{549A688F-57C3-38E4-725F-6F0A20936590}"/>
          </ac:spMkLst>
        </pc:spChg>
        <pc:spChg chg="add del">
          <ac:chgData name="Daniel Brearley" userId="65ec9095-fa2d-49ab-9481-61f055fd8e21" providerId="ADAL" clId="{D9C39306-764D-4B35-974F-255877DD52CA}" dt="2025-02-10T07:34:14.923" v="156" actId="478"/>
          <ac:spMkLst>
            <pc:docMk/>
            <pc:sldMk cId="4066117915" sldId="388"/>
            <ac:spMk id="14" creationId="{CEDB89D9-B37B-DCD8-B444-EC14B4CD8D99}"/>
          </ac:spMkLst>
        </pc:spChg>
        <pc:spChg chg="add del">
          <ac:chgData name="Daniel Brearley" userId="65ec9095-fa2d-49ab-9481-61f055fd8e21" providerId="ADAL" clId="{D9C39306-764D-4B35-974F-255877DD52CA}" dt="2025-02-10T07:34:14.923" v="156" actId="478"/>
          <ac:spMkLst>
            <pc:docMk/>
            <pc:sldMk cId="4066117915" sldId="388"/>
            <ac:spMk id="15" creationId="{15EB29B2-9C16-9900-223B-3E2299FDF941}"/>
          </ac:spMkLst>
        </pc:spChg>
        <pc:spChg chg="add del">
          <ac:chgData name="Daniel Brearley" userId="65ec9095-fa2d-49ab-9481-61f055fd8e21" providerId="ADAL" clId="{D9C39306-764D-4B35-974F-255877DD52CA}" dt="2025-02-10T07:34:14.923" v="156" actId="478"/>
          <ac:spMkLst>
            <pc:docMk/>
            <pc:sldMk cId="4066117915" sldId="388"/>
            <ac:spMk id="16" creationId="{E783879C-7E72-D23E-E3BE-4FA637C8A737}"/>
          </ac:spMkLst>
        </pc:spChg>
        <pc:spChg chg="add del">
          <ac:chgData name="Daniel Brearley" userId="65ec9095-fa2d-49ab-9481-61f055fd8e21" providerId="ADAL" clId="{D9C39306-764D-4B35-974F-255877DD52CA}" dt="2025-02-10T07:34:14.923" v="156" actId="478"/>
          <ac:spMkLst>
            <pc:docMk/>
            <pc:sldMk cId="4066117915" sldId="388"/>
            <ac:spMk id="17" creationId="{FBCB5C9B-146D-34D8-AA3B-B01E33872123}"/>
          </ac:spMkLst>
        </pc:spChg>
        <pc:spChg chg="add del">
          <ac:chgData name="Daniel Brearley" userId="65ec9095-fa2d-49ab-9481-61f055fd8e21" providerId="ADAL" clId="{D9C39306-764D-4B35-974F-255877DD52CA}" dt="2025-02-10T07:34:14.923" v="156" actId="478"/>
          <ac:spMkLst>
            <pc:docMk/>
            <pc:sldMk cId="4066117915" sldId="388"/>
            <ac:spMk id="18" creationId="{D1BA4217-7F10-2083-1D98-01741D0369E2}"/>
          </ac:spMkLst>
        </pc:spChg>
        <pc:spChg chg="add del mod">
          <ac:chgData name="Daniel Brearley" userId="65ec9095-fa2d-49ab-9481-61f055fd8e21" providerId="ADAL" clId="{D9C39306-764D-4B35-974F-255877DD52CA}" dt="2025-02-10T07:34:52.216" v="162"/>
          <ac:spMkLst>
            <pc:docMk/>
            <pc:sldMk cId="4066117915" sldId="388"/>
            <ac:spMk id="19" creationId="{8EAC7E2A-3942-5367-0AF9-AD3DEA9C631E}"/>
          </ac:spMkLst>
        </pc:spChg>
        <pc:spChg chg="add mod">
          <ac:chgData name="Daniel Brearley" userId="65ec9095-fa2d-49ab-9481-61f055fd8e21" providerId="ADAL" clId="{D9C39306-764D-4B35-974F-255877DD52CA}" dt="2025-02-10T07:34:35.440" v="160" actId="1076"/>
          <ac:spMkLst>
            <pc:docMk/>
            <pc:sldMk cId="4066117915" sldId="388"/>
            <ac:spMk id="20" creationId="{92513200-7B98-CA05-D4FA-96DE3D7BF6AA}"/>
          </ac:spMkLst>
        </pc:spChg>
        <pc:spChg chg="add mod">
          <ac:chgData name="Daniel Brearley" userId="65ec9095-fa2d-49ab-9481-61f055fd8e21" providerId="ADAL" clId="{D9C39306-764D-4B35-974F-255877DD52CA}" dt="2025-02-10T07:34:35.440" v="160" actId="1076"/>
          <ac:spMkLst>
            <pc:docMk/>
            <pc:sldMk cId="4066117915" sldId="388"/>
            <ac:spMk id="21" creationId="{A4E796B0-49FA-4A57-1828-3840468B5952}"/>
          </ac:spMkLst>
        </pc:spChg>
        <pc:spChg chg="add mod">
          <ac:chgData name="Daniel Brearley" userId="65ec9095-fa2d-49ab-9481-61f055fd8e21" providerId="ADAL" clId="{D9C39306-764D-4B35-974F-255877DD52CA}" dt="2025-02-10T07:34:35.440" v="160" actId="1076"/>
          <ac:spMkLst>
            <pc:docMk/>
            <pc:sldMk cId="4066117915" sldId="388"/>
            <ac:spMk id="22" creationId="{23CEB361-F591-ED90-CAAB-5743E60D32EA}"/>
          </ac:spMkLst>
        </pc:spChg>
        <pc:spChg chg="add mod">
          <ac:chgData name="Daniel Brearley" userId="65ec9095-fa2d-49ab-9481-61f055fd8e21" providerId="ADAL" clId="{D9C39306-764D-4B35-974F-255877DD52CA}" dt="2025-02-10T07:34:35.440" v="160" actId="1076"/>
          <ac:spMkLst>
            <pc:docMk/>
            <pc:sldMk cId="4066117915" sldId="388"/>
            <ac:spMk id="23" creationId="{17370619-B118-D62E-E87F-C1EEA7EDD5FD}"/>
          </ac:spMkLst>
        </pc:spChg>
        <pc:spChg chg="add mod">
          <ac:chgData name="Daniel Brearley" userId="65ec9095-fa2d-49ab-9481-61f055fd8e21" providerId="ADAL" clId="{D9C39306-764D-4B35-974F-255877DD52CA}" dt="2025-02-10T07:34:35.440" v="160" actId="1076"/>
          <ac:spMkLst>
            <pc:docMk/>
            <pc:sldMk cId="4066117915" sldId="388"/>
            <ac:spMk id="24" creationId="{50EFCAE1-1EC4-B2D2-67B1-F7C2BEB4F4FF}"/>
          </ac:spMkLst>
        </pc:spChg>
        <pc:spChg chg="add mod">
          <ac:chgData name="Daniel Brearley" userId="65ec9095-fa2d-49ab-9481-61f055fd8e21" providerId="ADAL" clId="{D9C39306-764D-4B35-974F-255877DD52CA}" dt="2025-02-10T14:11:44.736" v="524" actId="1076"/>
          <ac:spMkLst>
            <pc:docMk/>
            <pc:sldMk cId="4066117915" sldId="388"/>
            <ac:spMk id="25" creationId="{34069FED-A75F-498A-DE23-64297CDA9AA2}"/>
          </ac:spMkLst>
        </pc:spChg>
        <pc:spChg chg="add del">
          <ac:chgData name="Daniel Brearley" userId="65ec9095-fa2d-49ab-9481-61f055fd8e21" providerId="ADAL" clId="{D9C39306-764D-4B35-974F-255877DD52CA}" dt="2025-02-10T14:02:31.900" v="460" actId="22"/>
          <ac:spMkLst>
            <pc:docMk/>
            <pc:sldMk cId="4066117915" sldId="388"/>
            <ac:spMk id="27" creationId="{1859DF0C-BD42-53DC-0182-0EDD0B3ABF97}"/>
          </ac:spMkLst>
        </pc:spChg>
        <pc:spChg chg="add mod">
          <ac:chgData name="Daniel Brearley" userId="65ec9095-fa2d-49ab-9481-61f055fd8e21" providerId="ADAL" clId="{D9C39306-764D-4B35-974F-255877DD52CA}" dt="2025-02-10T14:12:28.322" v="541" actId="164"/>
          <ac:spMkLst>
            <pc:docMk/>
            <pc:sldMk cId="4066117915" sldId="388"/>
            <ac:spMk id="28" creationId="{8AEB85A4-CD71-5E5C-0ECD-157723FCA9F1}"/>
          </ac:spMkLst>
        </pc:spChg>
        <pc:spChg chg="add mod">
          <ac:chgData name="Daniel Brearley" userId="65ec9095-fa2d-49ab-9481-61f055fd8e21" providerId="ADAL" clId="{D9C39306-764D-4B35-974F-255877DD52CA}" dt="2025-02-10T14:12:31.191" v="542" actId="164"/>
          <ac:spMkLst>
            <pc:docMk/>
            <pc:sldMk cId="4066117915" sldId="388"/>
            <ac:spMk id="29" creationId="{F132C1AD-180C-001F-7AE2-120B2724AEB3}"/>
          </ac:spMkLst>
        </pc:spChg>
        <pc:grpChg chg="add mod">
          <ac:chgData name="Daniel Brearley" userId="65ec9095-fa2d-49ab-9481-61f055fd8e21" providerId="ADAL" clId="{D9C39306-764D-4B35-974F-255877DD52CA}" dt="2025-02-10T14:11:59.287" v="529" actId="164"/>
          <ac:grpSpMkLst>
            <pc:docMk/>
            <pc:sldMk cId="4066117915" sldId="388"/>
            <ac:grpSpMk id="30" creationId="{9EE7F426-44DC-DB17-DCCA-E5CA73A910A3}"/>
          </ac:grpSpMkLst>
        </pc:grpChg>
        <pc:grpChg chg="add mod">
          <ac:chgData name="Daniel Brearley" userId="65ec9095-fa2d-49ab-9481-61f055fd8e21" providerId="ADAL" clId="{D9C39306-764D-4B35-974F-255877DD52CA}" dt="2025-02-10T14:12:28.322" v="541" actId="164"/>
          <ac:grpSpMkLst>
            <pc:docMk/>
            <pc:sldMk cId="4066117915" sldId="388"/>
            <ac:grpSpMk id="31" creationId="{947832E5-D4DF-1A1A-3477-3DA77E6986E7}"/>
          </ac:grpSpMkLst>
        </pc:grpChg>
        <pc:grpChg chg="add mod">
          <ac:chgData name="Daniel Brearley" userId="65ec9095-fa2d-49ab-9481-61f055fd8e21" providerId="ADAL" clId="{D9C39306-764D-4B35-974F-255877DD52CA}" dt="2025-02-10T14:12:31.191" v="542" actId="164"/>
          <ac:grpSpMkLst>
            <pc:docMk/>
            <pc:sldMk cId="4066117915" sldId="388"/>
            <ac:grpSpMk id="1024" creationId="{D7DB53F1-9D64-6CA3-29D8-F1107B1183C8}"/>
          </ac:grpSpMkLst>
        </pc:grpChg>
        <pc:grpChg chg="add mod">
          <ac:chgData name="Daniel Brearley" userId="65ec9095-fa2d-49ab-9481-61f055fd8e21" providerId="ADAL" clId="{D9C39306-764D-4B35-974F-255877DD52CA}" dt="2025-02-10T14:12:36.561" v="543" actId="164"/>
          <ac:grpSpMkLst>
            <pc:docMk/>
            <pc:sldMk cId="4066117915" sldId="388"/>
            <ac:grpSpMk id="1025" creationId="{52568BB5-5AC3-BD2D-F91D-503F00ABF53B}"/>
          </ac:grpSpMkLst>
        </pc:grpChg>
        <pc:graphicFrameChg chg="del">
          <ac:chgData name="Daniel Brearley" userId="65ec9095-fa2d-49ab-9481-61f055fd8e21" providerId="ADAL" clId="{D9C39306-764D-4B35-974F-255877DD52CA}" dt="2025-02-10T07:33:21.763" v="117" actId="478"/>
          <ac:graphicFrameMkLst>
            <pc:docMk/>
            <pc:sldMk cId="4066117915" sldId="388"/>
            <ac:graphicFrameMk id="10" creationId="{AD87EBEE-6744-5791-36CC-D486565A094D}"/>
          </ac:graphicFrameMkLst>
        </pc:graphicFrameChg>
        <pc:picChg chg="add del mod">
          <ac:chgData name="Daniel Brearley" userId="65ec9095-fa2d-49ab-9481-61f055fd8e21" providerId="ADAL" clId="{D9C39306-764D-4B35-974F-255877DD52CA}" dt="2025-02-10T14:04:42.059" v="475" actId="478"/>
          <ac:picMkLst>
            <pc:docMk/>
            <pc:sldMk cId="4066117915" sldId="388"/>
            <ac:picMk id="1041" creationId="{F4CC0680-C9C8-AB7F-E21D-823326AA903C}"/>
          </ac:picMkLst>
        </pc:picChg>
        <pc:picChg chg="add del">
          <ac:chgData name="Daniel Brearley" userId="65ec9095-fa2d-49ab-9481-61f055fd8e21" providerId="ADAL" clId="{D9C39306-764D-4B35-974F-255877DD52CA}" dt="2025-02-10T07:39:09.934" v="173" actId="478"/>
          <ac:picMkLst>
            <pc:docMk/>
            <pc:sldMk cId="4066117915" sldId="388"/>
            <ac:picMk id="1043" creationId="{E55631D0-6C82-E5DD-4A42-02669699A96C}"/>
          </ac:picMkLst>
        </pc:picChg>
        <pc:picChg chg="add del mod">
          <ac:chgData name="Daniel Brearley" userId="65ec9095-fa2d-49ab-9481-61f055fd8e21" providerId="ADAL" clId="{D9C39306-764D-4B35-974F-255877DD52CA}" dt="2025-02-10T07:40:00.303" v="177" actId="478"/>
          <ac:picMkLst>
            <pc:docMk/>
            <pc:sldMk cId="4066117915" sldId="388"/>
            <ac:picMk id="1045" creationId="{BB63E930-FB69-C46B-23C6-30B0B2CD0A54}"/>
          </ac:picMkLst>
        </pc:picChg>
        <pc:picChg chg="add mod">
          <ac:chgData name="Daniel Brearley" userId="65ec9095-fa2d-49ab-9481-61f055fd8e21" providerId="ADAL" clId="{D9C39306-764D-4B35-974F-255877DD52CA}" dt="2025-02-10T14:12:36.561" v="543" actId="164"/>
          <ac:picMkLst>
            <pc:docMk/>
            <pc:sldMk cId="4066117915" sldId="388"/>
            <ac:picMk id="1047" creationId="{4B032785-EB79-2F9E-C4BD-E817D7B62F36}"/>
          </ac:picMkLst>
        </pc:picChg>
        <pc:picChg chg="add mod">
          <ac:chgData name="Daniel Brearley" userId="65ec9095-fa2d-49ab-9481-61f055fd8e21" providerId="ADAL" clId="{D9C39306-764D-4B35-974F-255877DD52CA}" dt="2025-02-10T14:11:59.287" v="529" actId="164"/>
          <ac:picMkLst>
            <pc:docMk/>
            <pc:sldMk cId="4066117915" sldId="388"/>
            <ac:picMk id="1049" creationId="{4180B6B9-718A-FA92-9D6E-6433ED93964D}"/>
          </ac:picMkLst>
        </pc:picChg>
        <pc:picChg chg="add mod">
          <ac:chgData name="Daniel Brearley" userId="65ec9095-fa2d-49ab-9481-61f055fd8e21" providerId="ADAL" clId="{D9C39306-764D-4B35-974F-255877DD52CA}" dt="2025-02-10T14:12:36.561" v="543" actId="164"/>
          <ac:picMkLst>
            <pc:docMk/>
            <pc:sldMk cId="4066117915" sldId="388"/>
            <ac:picMk id="1051" creationId="{B224845D-2EE6-EB24-459A-16B084E64DD7}"/>
          </ac:picMkLst>
        </pc:picChg>
        <pc:picChg chg="add mod">
          <ac:chgData name="Daniel Brearley" userId="65ec9095-fa2d-49ab-9481-61f055fd8e21" providerId="ADAL" clId="{D9C39306-764D-4B35-974F-255877DD52CA}" dt="2025-02-10T14:12:28.322" v="541" actId="164"/>
          <ac:picMkLst>
            <pc:docMk/>
            <pc:sldMk cId="4066117915" sldId="388"/>
            <ac:picMk id="1053" creationId="{4CAE1E1B-3885-EADF-A7E9-8B3D6E7901C5}"/>
          </ac:picMkLst>
        </pc:picChg>
        <pc:picChg chg="add mod">
          <ac:chgData name="Daniel Brearley" userId="65ec9095-fa2d-49ab-9481-61f055fd8e21" providerId="ADAL" clId="{D9C39306-764D-4B35-974F-255877DD52CA}" dt="2025-02-10T14:12:31.191" v="542" actId="164"/>
          <ac:picMkLst>
            <pc:docMk/>
            <pc:sldMk cId="4066117915" sldId="388"/>
            <ac:picMk id="1055" creationId="{EC5D9A89-2698-57BA-67E5-6CF30E6C416B}"/>
          </ac:picMkLst>
        </pc:picChg>
      </pc:sldChg>
      <pc:sldChg chg="addSp delSp modSp add mod modTransition modAnim">
        <pc:chgData name="Daniel Brearley" userId="65ec9095-fa2d-49ab-9481-61f055fd8e21" providerId="ADAL" clId="{D9C39306-764D-4B35-974F-255877DD52CA}" dt="2025-02-10T17:00:02.736" v="1173" actId="20577"/>
        <pc:sldMkLst>
          <pc:docMk/>
          <pc:sldMk cId="3067779072" sldId="389"/>
        </pc:sldMkLst>
        <pc:spChg chg="mod">
          <ac:chgData name="Daniel Brearley" userId="65ec9095-fa2d-49ab-9481-61f055fd8e21" providerId="ADAL" clId="{D9C39306-764D-4B35-974F-255877DD52CA}" dt="2025-02-10T17:00:02.736" v="1173" actId="20577"/>
          <ac:spMkLst>
            <pc:docMk/>
            <pc:sldMk cId="3067779072" sldId="389"/>
            <ac:spMk id="2" creationId="{3B5DEEEC-CCC7-4D14-13E3-15EB2A588C88}"/>
          </ac:spMkLst>
        </pc:spChg>
        <pc:spChg chg="add del mod">
          <ac:chgData name="Daniel Brearley" userId="65ec9095-fa2d-49ab-9481-61f055fd8e21" providerId="ADAL" clId="{D9C39306-764D-4B35-974F-255877DD52CA}" dt="2025-02-10T14:38:00.887" v="808" actId="478"/>
          <ac:spMkLst>
            <pc:docMk/>
            <pc:sldMk cId="3067779072" sldId="389"/>
            <ac:spMk id="5" creationId="{68EE6103-93C0-9A89-0839-B5233381034B}"/>
          </ac:spMkLst>
        </pc:spChg>
        <pc:spChg chg="del mod">
          <ac:chgData name="Daniel Brearley" userId="65ec9095-fa2d-49ab-9481-61f055fd8e21" providerId="ADAL" clId="{D9C39306-764D-4B35-974F-255877DD52CA}" dt="2025-02-10T14:20:15.360" v="658" actId="478"/>
          <ac:spMkLst>
            <pc:docMk/>
            <pc:sldMk cId="3067779072" sldId="389"/>
            <ac:spMk id="6" creationId="{6DEFFA0D-07A4-68E6-B426-7D338CD89B07}"/>
          </ac:spMkLst>
        </pc:spChg>
        <pc:spChg chg="add del mod">
          <ac:chgData name="Daniel Brearley" userId="65ec9095-fa2d-49ab-9481-61f055fd8e21" providerId="ADAL" clId="{D9C39306-764D-4B35-974F-255877DD52CA}" dt="2025-02-10T14:15:14.588" v="571" actId="478"/>
          <ac:spMkLst>
            <pc:docMk/>
            <pc:sldMk cId="3067779072" sldId="389"/>
            <ac:spMk id="7" creationId="{3617282F-BB01-67B8-56E2-9D1742C5A337}"/>
          </ac:spMkLst>
        </pc:spChg>
        <pc:spChg chg="add del mod">
          <ac:chgData name="Daniel Brearley" userId="65ec9095-fa2d-49ab-9481-61f055fd8e21" providerId="ADAL" clId="{D9C39306-764D-4B35-974F-255877DD52CA}" dt="2025-02-10T14:15:14.588" v="571" actId="478"/>
          <ac:spMkLst>
            <pc:docMk/>
            <pc:sldMk cId="3067779072" sldId="389"/>
            <ac:spMk id="8" creationId="{BF353D58-090B-37FA-ED27-1410FA7C394B}"/>
          </ac:spMkLst>
        </pc:spChg>
        <pc:spChg chg="add mod">
          <ac:chgData name="Daniel Brearley" userId="65ec9095-fa2d-49ab-9481-61f055fd8e21" providerId="ADAL" clId="{D9C39306-764D-4B35-974F-255877DD52CA}" dt="2025-02-10T14:36:06.355" v="769" actId="20577"/>
          <ac:spMkLst>
            <pc:docMk/>
            <pc:sldMk cId="3067779072" sldId="389"/>
            <ac:spMk id="9" creationId="{E47AC740-6BA4-B610-8648-7BEC118AEFB2}"/>
          </ac:spMkLst>
        </pc:spChg>
        <pc:spChg chg="add del mod">
          <ac:chgData name="Daniel Brearley" userId="65ec9095-fa2d-49ab-9481-61f055fd8e21" providerId="ADAL" clId="{D9C39306-764D-4B35-974F-255877DD52CA}" dt="2025-02-10T14:15:14.588" v="571" actId="478"/>
          <ac:spMkLst>
            <pc:docMk/>
            <pc:sldMk cId="3067779072" sldId="389"/>
            <ac:spMk id="10" creationId="{08B93F26-6988-424D-963B-CBA5DD114F90}"/>
          </ac:spMkLst>
        </pc:spChg>
        <pc:spChg chg="add del mod">
          <ac:chgData name="Daniel Brearley" userId="65ec9095-fa2d-49ab-9481-61f055fd8e21" providerId="ADAL" clId="{D9C39306-764D-4B35-974F-255877DD52CA}" dt="2025-02-10T14:15:35.462" v="576" actId="478"/>
          <ac:spMkLst>
            <pc:docMk/>
            <pc:sldMk cId="3067779072" sldId="389"/>
            <ac:spMk id="11" creationId="{5A720859-946E-CCA2-1ECF-84FF5B1EE450}"/>
          </ac:spMkLst>
        </pc:spChg>
        <pc:spChg chg="add mod">
          <ac:chgData name="Daniel Brearley" userId="65ec9095-fa2d-49ab-9481-61f055fd8e21" providerId="ADAL" clId="{D9C39306-764D-4B35-974F-255877DD52CA}" dt="2025-02-10T14:37:19.288" v="802" actId="20577"/>
          <ac:spMkLst>
            <pc:docMk/>
            <pc:sldMk cId="3067779072" sldId="389"/>
            <ac:spMk id="12" creationId="{6845F87A-D852-2092-54B3-0DE2B243AD63}"/>
          </ac:spMkLst>
        </pc:spChg>
        <pc:spChg chg="add mod">
          <ac:chgData name="Daniel Brearley" userId="65ec9095-fa2d-49ab-9481-61f055fd8e21" providerId="ADAL" clId="{D9C39306-764D-4B35-974F-255877DD52CA}" dt="2025-02-10T14:20:29.679" v="659" actId="255"/>
          <ac:spMkLst>
            <pc:docMk/>
            <pc:sldMk cId="3067779072" sldId="389"/>
            <ac:spMk id="13" creationId="{C2152B30-CDB4-6110-DD39-12EFB6124F74}"/>
          </ac:spMkLst>
        </pc:spChg>
        <pc:spChg chg="add mod">
          <ac:chgData name="Daniel Brearley" userId="65ec9095-fa2d-49ab-9481-61f055fd8e21" providerId="ADAL" clId="{D9C39306-764D-4B35-974F-255877DD52CA}" dt="2025-02-10T14:20:34.366" v="660" actId="255"/>
          <ac:spMkLst>
            <pc:docMk/>
            <pc:sldMk cId="3067779072" sldId="389"/>
            <ac:spMk id="14" creationId="{F64A92DF-D451-5C3E-E74A-9FF7DC4D98E4}"/>
          </ac:spMkLst>
        </pc:spChg>
        <pc:spChg chg="add del mod">
          <ac:chgData name="Daniel Brearley" userId="65ec9095-fa2d-49ab-9481-61f055fd8e21" providerId="ADAL" clId="{D9C39306-764D-4B35-974F-255877DD52CA}" dt="2025-02-10T14:37:27.109" v="803" actId="478"/>
          <ac:spMkLst>
            <pc:docMk/>
            <pc:sldMk cId="3067779072" sldId="389"/>
            <ac:spMk id="15" creationId="{17B850FA-BD4C-DBF6-B115-30453621D473}"/>
          </ac:spMkLst>
        </pc:spChg>
        <pc:spChg chg="del">
          <ac:chgData name="Daniel Brearley" userId="65ec9095-fa2d-49ab-9481-61f055fd8e21" providerId="ADAL" clId="{D9C39306-764D-4B35-974F-255877DD52CA}" dt="2025-02-10T07:45:12.257" v="268" actId="478"/>
          <ac:spMkLst>
            <pc:docMk/>
            <pc:sldMk cId="3067779072" sldId="389"/>
            <ac:spMk id="25" creationId="{4B0949B1-4F1E-4A95-FDF2-83062C14296F}"/>
          </ac:spMkLst>
        </pc:spChg>
        <pc:picChg chg="del">
          <ac:chgData name="Daniel Brearley" userId="65ec9095-fa2d-49ab-9481-61f055fd8e21" providerId="ADAL" clId="{D9C39306-764D-4B35-974F-255877DD52CA}" dt="2025-02-10T07:45:37.202" v="271" actId="478"/>
          <ac:picMkLst>
            <pc:docMk/>
            <pc:sldMk cId="3067779072" sldId="389"/>
            <ac:picMk id="1041" creationId="{D8CCFA03-6636-1FED-0881-138A7701F774}"/>
          </ac:picMkLst>
        </pc:picChg>
        <pc:picChg chg="del">
          <ac:chgData name="Daniel Brearley" userId="65ec9095-fa2d-49ab-9481-61f055fd8e21" providerId="ADAL" clId="{D9C39306-764D-4B35-974F-255877DD52CA}" dt="2025-02-10T07:45:37.202" v="271" actId="478"/>
          <ac:picMkLst>
            <pc:docMk/>
            <pc:sldMk cId="3067779072" sldId="389"/>
            <ac:picMk id="1047" creationId="{20BD4598-A4E1-93C4-5121-B58C8CDD6B2A}"/>
          </ac:picMkLst>
        </pc:picChg>
      </pc:sldChg>
      <pc:sldChg chg="modSp add del mod">
        <pc:chgData name="Daniel Brearley" userId="65ec9095-fa2d-49ab-9481-61f055fd8e21" providerId="ADAL" clId="{D9C39306-764D-4B35-974F-255877DD52CA}" dt="2025-02-10T14:20:46.382" v="661" actId="47"/>
        <pc:sldMkLst>
          <pc:docMk/>
          <pc:sldMk cId="137343561" sldId="390"/>
        </pc:sldMkLst>
        <pc:spChg chg="mod">
          <ac:chgData name="Daniel Brearley" userId="65ec9095-fa2d-49ab-9481-61f055fd8e21" providerId="ADAL" clId="{D9C39306-764D-4B35-974F-255877DD52CA}" dt="2025-02-10T07:48:56.082" v="339" actId="5793"/>
          <ac:spMkLst>
            <pc:docMk/>
            <pc:sldMk cId="137343561" sldId="390"/>
            <ac:spMk id="6" creationId="{28E2F023-4A9F-CAA2-26B2-05E21708B23B}"/>
          </ac:spMkLst>
        </pc:spChg>
      </pc:sldChg>
      <pc:sldChg chg="addSp delSp modSp add mod modTransition delAnim modAnim">
        <pc:chgData name="Daniel Brearley" userId="65ec9095-fa2d-49ab-9481-61f055fd8e21" providerId="ADAL" clId="{D9C39306-764D-4B35-974F-255877DD52CA}" dt="2025-02-10T17:00:34.942" v="1178" actId="1037"/>
        <pc:sldMkLst>
          <pc:docMk/>
          <pc:sldMk cId="3606622883" sldId="391"/>
        </pc:sldMkLst>
        <pc:spChg chg="add del mod">
          <ac:chgData name="Daniel Brearley" userId="65ec9095-fa2d-49ab-9481-61f055fd8e21" providerId="ADAL" clId="{D9C39306-764D-4B35-974F-255877DD52CA}" dt="2025-02-10T17:00:34.942" v="1178" actId="1037"/>
          <ac:spMkLst>
            <pc:docMk/>
            <pc:sldMk cId="3606622883" sldId="391"/>
            <ac:spMk id="2" creationId="{4766773F-59AD-79FC-3D25-271B2C9BF88F}"/>
          </ac:spMkLst>
        </pc:spChg>
        <pc:spChg chg="add mod topLvl">
          <ac:chgData name="Daniel Brearley" userId="65ec9095-fa2d-49ab-9481-61f055fd8e21" providerId="ADAL" clId="{D9C39306-764D-4B35-974F-255877DD52CA}" dt="2025-02-10T15:00:57.854" v="971" actId="164"/>
          <ac:spMkLst>
            <pc:docMk/>
            <pc:sldMk cId="3606622883" sldId="391"/>
            <ac:spMk id="3" creationId="{C277E389-1A97-F461-1A67-A24BF4BB0AA5}"/>
          </ac:spMkLst>
        </pc:spChg>
        <pc:spChg chg="add del mod">
          <ac:chgData name="Daniel Brearley" userId="65ec9095-fa2d-49ab-9481-61f055fd8e21" providerId="ADAL" clId="{D9C39306-764D-4B35-974F-255877DD52CA}" dt="2025-02-10T14:51:45.049" v="852" actId="478"/>
          <ac:spMkLst>
            <pc:docMk/>
            <pc:sldMk cId="3606622883" sldId="391"/>
            <ac:spMk id="5" creationId="{AC442E22-79F8-B5BD-B584-3EE7B05B5B3C}"/>
          </ac:spMkLst>
        </pc:spChg>
        <pc:spChg chg="mod">
          <ac:chgData name="Daniel Brearley" userId="65ec9095-fa2d-49ab-9481-61f055fd8e21" providerId="ADAL" clId="{D9C39306-764D-4B35-974F-255877DD52CA}" dt="2025-02-10T14:42:29.617" v="821" actId="20577"/>
          <ac:spMkLst>
            <pc:docMk/>
            <pc:sldMk cId="3606622883" sldId="391"/>
            <ac:spMk id="6" creationId="{7CB47C66-173B-8DDA-0707-C70A849EA3C7}"/>
          </ac:spMkLst>
        </pc:spChg>
        <pc:spChg chg="add mod topLvl">
          <ac:chgData name="Daniel Brearley" userId="65ec9095-fa2d-49ab-9481-61f055fd8e21" providerId="ADAL" clId="{D9C39306-764D-4B35-974F-255877DD52CA}" dt="2025-02-10T15:00:55.202" v="970" actId="164"/>
          <ac:spMkLst>
            <pc:docMk/>
            <pc:sldMk cId="3606622883" sldId="391"/>
            <ac:spMk id="7" creationId="{8F7B4C86-8CA9-23CC-B26A-53131B0842ED}"/>
          </ac:spMkLst>
        </pc:spChg>
        <pc:spChg chg="add mod topLvl">
          <ac:chgData name="Daniel Brearley" userId="65ec9095-fa2d-49ab-9481-61f055fd8e21" providerId="ADAL" clId="{D9C39306-764D-4B35-974F-255877DD52CA}" dt="2025-02-10T15:00:49.957" v="969" actId="164"/>
          <ac:spMkLst>
            <pc:docMk/>
            <pc:sldMk cId="3606622883" sldId="391"/>
            <ac:spMk id="8" creationId="{FAC3809D-3C5B-D1B2-6520-2BB9A38A0454}"/>
          </ac:spMkLst>
        </pc:spChg>
        <pc:spChg chg="del mod topLvl">
          <ac:chgData name="Daniel Brearley" userId="65ec9095-fa2d-49ab-9481-61f055fd8e21" providerId="ADAL" clId="{D9C39306-764D-4B35-974F-255877DD52CA}" dt="2025-02-10T14:53:01.820" v="873" actId="478"/>
          <ac:spMkLst>
            <pc:docMk/>
            <pc:sldMk cId="3606622883" sldId="391"/>
            <ac:spMk id="10" creationId="{AB3C0B56-095E-A837-3C56-83B04FB59B02}"/>
          </ac:spMkLst>
        </pc:spChg>
        <pc:spChg chg="del mod topLvl">
          <ac:chgData name="Daniel Brearley" userId="65ec9095-fa2d-49ab-9481-61f055fd8e21" providerId="ADAL" clId="{D9C39306-764D-4B35-974F-255877DD52CA}" dt="2025-02-10T14:53:05.786" v="874" actId="478"/>
          <ac:spMkLst>
            <pc:docMk/>
            <pc:sldMk cId="3606622883" sldId="391"/>
            <ac:spMk id="17" creationId="{FFB8C64F-5EEB-AC21-A742-1BF956CDA32E}"/>
          </ac:spMkLst>
        </pc:spChg>
        <pc:spChg chg="del mod topLvl">
          <ac:chgData name="Daniel Brearley" userId="65ec9095-fa2d-49ab-9481-61f055fd8e21" providerId="ADAL" clId="{D9C39306-764D-4B35-974F-255877DD52CA}" dt="2025-02-10T14:53:07.817" v="875" actId="478"/>
          <ac:spMkLst>
            <pc:docMk/>
            <pc:sldMk cId="3606622883" sldId="391"/>
            <ac:spMk id="20" creationId="{DB3A26D7-15CC-C88A-5793-60875A72A0DA}"/>
          </ac:spMkLst>
        </pc:spChg>
        <pc:spChg chg="mod">
          <ac:chgData name="Daniel Brearley" userId="65ec9095-fa2d-49ab-9481-61f055fd8e21" providerId="ADAL" clId="{D9C39306-764D-4B35-974F-255877DD52CA}" dt="2025-02-10T14:56:32.918" v="915"/>
          <ac:spMkLst>
            <pc:docMk/>
            <pc:sldMk cId="3606622883" sldId="391"/>
            <ac:spMk id="23" creationId="{27E84398-3E92-F32D-8DFB-9C03E570A48B}"/>
          </ac:spMkLst>
        </pc:spChg>
        <pc:spChg chg="mod">
          <ac:chgData name="Daniel Brearley" userId="65ec9095-fa2d-49ab-9481-61f055fd8e21" providerId="ADAL" clId="{D9C39306-764D-4B35-974F-255877DD52CA}" dt="2025-02-10T14:56:32.918" v="915"/>
          <ac:spMkLst>
            <pc:docMk/>
            <pc:sldMk cId="3606622883" sldId="391"/>
            <ac:spMk id="30" creationId="{692F5ED7-578C-387A-3837-38D3468A9D8E}"/>
          </ac:spMkLst>
        </pc:spChg>
        <pc:spChg chg="mod">
          <ac:chgData name="Daniel Brearley" userId="65ec9095-fa2d-49ab-9481-61f055fd8e21" providerId="ADAL" clId="{D9C39306-764D-4B35-974F-255877DD52CA}" dt="2025-02-10T14:56:32.918" v="915"/>
          <ac:spMkLst>
            <pc:docMk/>
            <pc:sldMk cId="3606622883" sldId="391"/>
            <ac:spMk id="33" creationId="{FFCE02E3-7BF0-2955-312B-01805F3634E2}"/>
          </ac:spMkLst>
        </pc:spChg>
        <pc:spChg chg="add del mod">
          <ac:chgData name="Daniel Brearley" userId="65ec9095-fa2d-49ab-9481-61f055fd8e21" providerId="ADAL" clId="{D9C39306-764D-4B35-974F-255877DD52CA}" dt="2025-02-10T17:00:23.904" v="1176" actId="478"/>
          <ac:spMkLst>
            <pc:docMk/>
            <pc:sldMk cId="3606622883" sldId="391"/>
            <ac:spMk id="39" creationId="{29F5C09C-54FF-B139-A357-8195B65C72AD}"/>
          </ac:spMkLst>
        </pc:spChg>
        <pc:grpChg chg="del mod">
          <ac:chgData name="Daniel Brearley" userId="65ec9095-fa2d-49ab-9481-61f055fd8e21" providerId="ADAL" clId="{D9C39306-764D-4B35-974F-255877DD52CA}" dt="2025-02-10T14:53:01.820" v="873" actId="478"/>
          <ac:grpSpMkLst>
            <pc:docMk/>
            <pc:sldMk cId="3606622883" sldId="391"/>
            <ac:grpSpMk id="9" creationId="{9716253E-1819-776A-78D4-5631E61653FB}"/>
          </ac:grpSpMkLst>
        </pc:grpChg>
        <pc:grpChg chg="del mod">
          <ac:chgData name="Daniel Brearley" userId="65ec9095-fa2d-49ab-9481-61f055fd8e21" providerId="ADAL" clId="{D9C39306-764D-4B35-974F-255877DD52CA}" dt="2025-02-10T14:53:23.587" v="878" actId="165"/>
          <ac:grpSpMkLst>
            <pc:docMk/>
            <pc:sldMk cId="3606622883" sldId="391"/>
            <ac:grpSpMk id="12" creationId="{D1120DB5-B6FD-3B3A-4AB1-A9903741E8A2}"/>
          </ac:grpSpMkLst>
        </pc:grpChg>
        <pc:grpChg chg="add del mod">
          <ac:chgData name="Daniel Brearley" userId="65ec9095-fa2d-49ab-9481-61f055fd8e21" providerId="ADAL" clId="{D9C39306-764D-4B35-974F-255877DD52CA}" dt="2025-02-10T14:53:05.786" v="874" actId="478"/>
          <ac:grpSpMkLst>
            <pc:docMk/>
            <pc:sldMk cId="3606622883" sldId="391"/>
            <ac:grpSpMk id="15" creationId="{7EC84771-03CB-C3E1-5106-AFC9DFC79936}"/>
          </ac:grpSpMkLst>
        </pc:grpChg>
        <pc:grpChg chg="add del mod">
          <ac:chgData name="Daniel Brearley" userId="65ec9095-fa2d-49ab-9481-61f055fd8e21" providerId="ADAL" clId="{D9C39306-764D-4B35-974F-255877DD52CA}" dt="2025-02-10T14:53:07.817" v="875" actId="478"/>
          <ac:grpSpMkLst>
            <pc:docMk/>
            <pc:sldMk cId="3606622883" sldId="391"/>
            <ac:grpSpMk id="18" creationId="{7E1B8F15-CCF5-F8C1-F815-6B7D70BF153F}"/>
          </ac:grpSpMkLst>
        </pc:grpChg>
        <pc:grpChg chg="add del mod ord">
          <ac:chgData name="Daniel Brearley" userId="65ec9095-fa2d-49ab-9481-61f055fd8e21" providerId="ADAL" clId="{D9C39306-764D-4B35-974F-255877DD52CA}" dt="2025-02-10T14:57:38.452" v="927" actId="165"/>
          <ac:grpSpMkLst>
            <pc:docMk/>
            <pc:sldMk cId="3606622883" sldId="391"/>
            <ac:grpSpMk id="21" creationId="{EF9B9851-3380-7289-8F75-B5598872A4A9}"/>
          </ac:grpSpMkLst>
        </pc:grpChg>
        <pc:grpChg chg="add mod">
          <ac:chgData name="Daniel Brearley" userId="65ec9095-fa2d-49ab-9481-61f055fd8e21" providerId="ADAL" clId="{D9C39306-764D-4B35-974F-255877DD52CA}" dt="2025-02-10T14:56:32.918" v="915"/>
          <ac:grpSpMkLst>
            <pc:docMk/>
            <pc:sldMk cId="3606622883" sldId="391"/>
            <ac:grpSpMk id="22" creationId="{47140326-6196-ED22-C625-C81041633AF4}"/>
          </ac:grpSpMkLst>
        </pc:grpChg>
        <pc:grpChg chg="add mod">
          <ac:chgData name="Daniel Brearley" userId="65ec9095-fa2d-49ab-9481-61f055fd8e21" providerId="ADAL" clId="{D9C39306-764D-4B35-974F-255877DD52CA}" dt="2025-02-10T14:56:32.918" v="915"/>
          <ac:grpSpMkLst>
            <pc:docMk/>
            <pc:sldMk cId="3606622883" sldId="391"/>
            <ac:grpSpMk id="31" creationId="{65E74E14-0025-4894-8288-7657994AD029}"/>
          </ac:grpSpMkLst>
        </pc:grpChg>
        <pc:grpChg chg="add mod">
          <ac:chgData name="Daniel Brearley" userId="65ec9095-fa2d-49ab-9481-61f055fd8e21" providerId="ADAL" clId="{D9C39306-764D-4B35-974F-255877DD52CA}" dt="2025-02-10T15:00:49.957" v="969" actId="164"/>
          <ac:grpSpMkLst>
            <pc:docMk/>
            <pc:sldMk cId="3606622883" sldId="391"/>
            <ac:grpSpMk id="35" creationId="{6AE1A6E4-7683-3A33-3172-098C879A0953}"/>
          </ac:grpSpMkLst>
        </pc:grpChg>
        <pc:grpChg chg="add mod">
          <ac:chgData name="Daniel Brearley" userId="65ec9095-fa2d-49ab-9481-61f055fd8e21" providerId="ADAL" clId="{D9C39306-764D-4B35-974F-255877DD52CA}" dt="2025-02-10T15:00:55.202" v="970" actId="164"/>
          <ac:grpSpMkLst>
            <pc:docMk/>
            <pc:sldMk cId="3606622883" sldId="391"/>
            <ac:grpSpMk id="36" creationId="{210F29C3-1954-D18C-E6C4-CADB65196842}"/>
          </ac:grpSpMkLst>
        </pc:grpChg>
        <pc:grpChg chg="add mod">
          <ac:chgData name="Daniel Brearley" userId="65ec9095-fa2d-49ab-9481-61f055fd8e21" providerId="ADAL" clId="{D9C39306-764D-4B35-974F-255877DD52CA}" dt="2025-02-10T15:00:57.854" v="971" actId="164"/>
          <ac:grpSpMkLst>
            <pc:docMk/>
            <pc:sldMk cId="3606622883" sldId="391"/>
            <ac:grpSpMk id="37" creationId="{9399E46E-588F-41A8-0F51-362C0D70A7D8}"/>
          </ac:grpSpMkLst>
        </pc:grpChg>
        <pc:picChg chg="mod topLvl">
          <ac:chgData name="Daniel Brearley" userId="65ec9095-fa2d-49ab-9481-61f055fd8e21" providerId="ADAL" clId="{D9C39306-764D-4B35-974F-255877DD52CA}" dt="2025-02-10T15:00:55.202" v="970" actId="164"/>
          <ac:picMkLst>
            <pc:docMk/>
            <pc:sldMk cId="3606622883" sldId="391"/>
            <ac:picMk id="11" creationId="{458195A7-B584-7BB9-C5AF-7F7D58F569D7}"/>
          </ac:picMkLst>
        </pc:picChg>
        <pc:picChg chg="mod topLvl">
          <ac:chgData name="Daniel Brearley" userId="65ec9095-fa2d-49ab-9481-61f055fd8e21" providerId="ADAL" clId="{D9C39306-764D-4B35-974F-255877DD52CA}" dt="2025-02-10T15:00:55.202" v="970" actId="164"/>
          <ac:picMkLst>
            <pc:docMk/>
            <pc:sldMk cId="3606622883" sldId="391"/>
            <ac:picMk id="13" creationId="{D7E6F806-B1D7-500D-BD5D-455377E55389}"/>
          </ac:picMkLst>
        </pc:picChg>
        <pc:picChg chg="mod topLvl">
          <ac:chgData name="Daniel Brearley" userId="65ec9095-fa2d-49ab-9481-61f055fd8e21" providerId="ADAL" clId="{D9C39306-764D-4B35-974F-255877DD52CA}" dt="2025-02-10T15:00:49.957" v="969" actId="164"/>
          <ac:picMkLst>
            <pc:docMk/>
            <pc:sldMk cId="3606622883" sldId="391"/>
            <ac:picMk id="14" creationId="{58446330-015A-DC37-1C6B-2DF9CDEAC502}"/>
          </ac:picMkLst>
        </pc:picChg>
        <pc:picChg chg="mod topLvl">
          <ac:chgData name="Daniel Brearley" userId="65ec9095-fa2d-49ab-9481-61f055fd8e21" providerId="ADAL" clId="{D9C39306-764D-4B35-974F-255877DD52CA}" dt="2025-02-10T15:00:55.202" v="970" actId="164"/>
          <ac:picMkLst>
            <pc:docMk/>
            <pc:sldMk cId="3606622883" sldId="391"/>
            <ac:picMk id="16" creationId="{69ECC3E3-957B-89C8-87B8-4CD1054B342B}"/>
          </ac:picMkLst>
        </pc:picChg>
        <pc:picChg chg="mod topLvl">
          <ac:chgData name="Daniel Brearley" userId="65ec9095-fa2d-49ab-9481-61f055fd8e21" providerId="ADAL" clId="{D9C39306-764D-4B35-974F-255877DD52CA}" dt="2025-02-10T15:00:57.854" v="971" actId="164"/>
          <ac:picMkLst>
            <pc:docMk/>
            <pc:sldMk cId="3606622883" sldId="391"/>
            <ac:picMk id="19" creationId="{4F250621-A584-4BBA-7401-E7686E64DD9C}"/>
          </ac:picMkLst>
        </pc:picChg>
        <pc:picChg chg="mod">
          <ac:chgData name="Daniel Brearley" userId="65ec9095-fa2d-49ab-9481-61f055fd8e21" providerId="ADAL" clId="{D9C39306-764D-4B35-974F-255877DD52CA}" dt="2025-02-10T14:56:32.918" v="915"/>
          <ac:picMkLst>
            <pc:docMk/>
            <pc:sldMk cId="3606622883" sldId="391"/>
            <ac:picMk id="24" creationId="{1A57CF85-7EE0-DE27-2462-81DF48D80095}"/>
          </ac:picMkLst>
        </pc:picChg>
        <pc:picChg chg="mod">
          <ac:chgData name="Daniel Brearley" userId="65ec9095-fa2d-49ab-9481-61f055fd8e21" providerId="ADAL" clId="{D9C39306-764D-4B35-974F-255877DD52CA}" dt="2025-02-10T14:56:32.918" v="915"/>
          <ac:picMkLst>
            <pc:docMk/>
            <pc:sldMk cId="3606622883" sldId="391"/>
            <ac:picMk id="26" creationId="{2BA1FC9B-4E1F-A94E-57AC-190F6E68F88F}"/>
          </ac:picMkLst>
        </pc:picChg>
        <pc:picChg chg="mod">
          <ac:chgData name="Daniel Brearley" userId="65ec9095-fa2d-49ab-9481-61f055fd8e21" providerId="ADAL" clId="{D9C39306-764D-4B35-974F-255877DD52CA}" dt="2025-02-10T14:56:32.918" v="915"/>
          <ac:picMkLst>
            <pc:docMk/>
            <pc:sldMk cId="3606622883" sldId="391"/>
            <ac:picMk id="27" creationId="{DBF6DD99-D514-DEBF-D0B6-19E908B955AC}"/>
          </ac:picMkLst>
        </pc:picChg>
        <pc:picChg chg="mod">
          <ac:chgData name="Daniel Brearley" userId="65ec9095-fa2d-49ab-9481-61f055fd8e21" providerId="ADAL" clId="{D9C39306-764D-4B35-974F-255877DD52CA}" dt="2025-02-10T14:56:32.918" v="915"/>
          <ac:picMkLst>
            <pc:docMk/>
            <pc:sldMk cId="3606622883" sldId="391"/>
            <ac:picMk id="29" creationId="{24CAB248-3C55-52AA-4E6F-B076A5972888}"/>
          </ac:picMkLst>
        </pc:picChg>
        <pc:picChg chg="mod">
          <ac:chgData name="Daniel Brearley" userId="65ec9095-fa2d-49ab-9481-61f055fd8e21" providerId="ADAL" clId="{D9C39306-764D-4B35-974F-255877DD52CA}" dt="2025-02-10T14:56:32.918" v="915"/>
          <ac:picMkLst>
            <pc:docMk/>
            <pc:sldMk cId="3606622883" sldId="391"/>
            <ac:picMk id="32" creationId="{172995F9-AEE7-EC2A-315A-B7BC2C4C73E2}"/>
          </ac:picMkLst>
        </pc:picChg>
        <pc:picChg chg="add del mod">
          <ac:chgData name="Daniel Brearley" userId="65ec9095-fa2d-49ab-9481-61f055fd8e21" providerId="ADAL" clId="{D9C39306-764D-4B35-974F-255877DD52CA}" dt="2025-02-10T15:00:05.220" v="956" actId="21"/>
          <ac:picMkLst>
            <pc:docMk/>
            <pc:sldMk cId="3606622883" sldId="391"/>
            <ac:picMk id="34" creationId="{D53F2830-C29B-F121-DCD1-CD1E4A1B1749}"/>
          </ac:picMkLst>
        </pc:picChg>
        <pc:picChg chg="add mod">
          <ac:chgData name="Daniel Brearley" userId="65ec9095-fa2d-49ab-9481-61f055fd8e21" providerId="ADAL" clId="{D9C39306-764D-4B35-974F-255877DD52CA}" dt="2025-02-10T15:00:55.202" v="970" actId="164"/>
          <ac:picMkLst>
            <pc:docMk/>
            <pc:sldMk cId="3606622883" sldId="391"/>
            <ac:picMk id="8194" creationId="{86CFAD60-6A44-D43F-6000-C08951120B30}"/>
          </ac:picMkLst>
        </pc:picChg>
        <pc:picChg chg="add mod">
          <ac:chgData name="Daniel Brearley" userId="65ec9095-fa2d-49ab-9481-61f055fd8e21" providerId="ADAL" clId="{D9C39306-764D-4B35-974F-255877DD52CA}" dt="2025-02-10T15:00:55.202" v="970" actId="164"/>
          <ac:picMkLst>
            <pc:docMk/>
            <pc:sldMk cId="3606622883" sldId="391"/>
            <ac:picMk id="8196" creationId="{20CF86AB-78D9-80D8-4A36-D38F8EB7356E}"/>
          </ac:picMkLst>
        </pc:picChg>
        <pc:picChg chg="add mod">
          <ac:chgData name="Daniel Brearley" userId="65ec9095-fa2d-49ab-9481-61f055fd8e21" providerId="ADAL" clId="{D9C39306-764D-4B35-974F-255877DD52CA}" dt="2025-02-10T15:00:55.202" v="970" actId="164"/>
          <ac:picMkLst>
            <pc:docMk/>
            <pc:sldMk cId="3606622883" sldId="391"/>
            <ac:picMk id="8198" creationId="{D8272A26-95E9-2726-4F20-6DA44BEDEE32}"/>
          </ac:picMkLst>
        </pc:picChg>
      </pc:sldChg>
      <pc:sldChg chg="addSp delSp modSp add mod modTransition modAnim">
        <pc:chgData name="Daniel Brearley" userId="65ec9095-fa2d-49ab-9481-61f055fd8e21" providerId="ADAL" clId="{D9C39306-764D-4B35-974F-255877DD52CA}" dt="2025-02-10T17:00:44.942" v="1181" actId="478"/>
        <pc:sldMkLst>
          <pc:docMk/>
          <pc:sldMk cId="2892726917" sldId="392"/>
        </pc:sldMkLst>
        <pc:spChg chg="del mod">
          <ac:chgData name="Daniel Brearley" userId="65ec9095-fa2d-49ab-9481-61f055fd8e21" providerId="ADAL" clId="{D9C39306-764D-4B35-974F-255877DD52CA}" dt="2025-02-10T17:00:41.811" v="1179" actId="478"/>
          <ac:spMkLst>
            <pc:docMk/>
            <pc:sldMk cId="2892726917" sldId="392"/>
            <ac:spMk id="2" creationId="{A2872B6A-AD31-B871-A443-127D0B639DDA}"/>
          </ac:spMkLst>
        </pc:spChg>
        <pc:spChg chg="add del mod">
          <ac:chgData name="Daniel Brearley" userId="65ec9095-fa2d-49ab-9481-61f055fd8e21" providerId="ADAL" clId="{D9C39306-764D-4B35-974F-255877DD52CA}" dt="2025-02-10T14:42:41.388" v="823" actId="478"/>
          <ac:spMkLst>
            <pc:docMk/>
            <pc:sldMk cId="2892726917" sldId="392"/>
            <ac:spMk id="5" creationId="{E9B604F1-7B53-6ADD-191C-16DA38F91EF3}"/>
          </ac:spMkLst>
        </pc:spChg>
        <pc:spChg chg="mod ord">
          <ac:chgData name="Daniel Brearley" userId="65ec9095-fa2d-49ab-9481-61f055fd8e21" providerId="ADAL" clId="{D9C39306-764D-4B35-974F-255877DD52CA}" dt="2025-02-10T15:20:36.155" v="1048" actId="14100"/>
          <ac:spMkLst>
            <pc:docMk/>
            <pc:sldMk cId="2892726917" sldId="392"/>
            <ac:spMk id="6" creationId="{087CBEE0-0D0C-56BB-D8C8-EB39F1939E63}"/>
          </ac:spMkLst>
        </pc:spChg>
        <pc:spChg chg="add mod ord">
          <ac:chgData name="Daniel Brearley" userId="65ec9095-fa2d-49ab-9481-61f055fd8e21" providerId="ADAL" clId="{D9C39306-764D-4B35-974F-255877DD52CA}" dt="2025-02-10T15:19:37.161" v="1037" actId="167"/>
          <ac:spMkLst>
            <pc:docMk/>
            <pc:sldMk cId="2892726917" sldId="392"/>
            <ac:spMk id="7" creationId="{0E8C5615-D854-B442-3BE1-D5A92F97490D}"/>
          </ac:spMkLst>
        </pc:spChg>
        <pc:spChg chg="add del mod">
          <ac:chgData name="Daniel Brearley" userId="65ec9095-fa2d-49ab-9481-61f055fd8e21" providerId="ADAL" clId="{D9C39306-764D-4B35-974F-255877DD52CA}" dt="2025-02-10T17:00:44.942" v="1181" actId="478"/>
          <ac:spMkLst>
            <pc:docMk/>
            <pc:sldMk cId="2892726917" sldId="392"/>
            <ac:spMk id="11" creationId="{6BC5BD12-BD5B-6CA3-1450-90A7423D46D5}"/>
          </ac:spMkLst>
        </pc:spChg>
        <pc:spChg chg="add mod">
          <ac:chgData name="Daniel Brearley" userId="65ec9095-fa2d-49ab-9481-61f055fd8e21" providerId="ADAL" clId="{D9C39306-764D-4B35-974F-255877DD52CA}" dt="2025-02-10T17:00:42.229" v="1180"/>
          <ac:spMkLst>
            <pc:docMk/>
            <pc:sldMk cId="2892726917" sldId="392"/>
            <ac:spMk id="12" creationId="{747FC511-39DB-0E0D-B635-F08B8EA9BE99}"/>
          </ac:spMkLst>
        </pc:spChg>
        <pc:picChg chg="mod">
          <ac:chgData name="Daniel Brearley" userId="65ec9095-fa2d-49ab-9481-61f055fd8e21" providerId="ADAL" clId="{D9C39306-764D-4B35-974F-255877DD52CA}" dt="2025-02-10T15:19:49.505" v="1040" actId="167"/>
          <ac:picMkLst>
            <pc:docMk/>
            <pc:sldMk cId="2892726917" sldId="392"/>
            <ac:picMk id="4" creationId="{807F7B43-C5B3-6E80-9184-33DA5C52044F}"/>
          </ac:picMkLst>
        </pc:picChg>
        <pc:picChg chg="add mod">
          <ac:chgData name="Daniel Brearley" userId="65ec9095-fa2d-49ab-9481-61f055fd8e21" providerId="ADAL" clId="{D9C39306-764D-4B35-974F-255877DD52CA}" dt="2025-02-10T15:13:09.760" v="987" actId="1076"/>
          <ac:picMkLst>
            <pc:docMk/>
            <pc:sldMk cId="2892726917" sldId="392"/>
            <ac:picMk id="9" creationId="{693EAC07-06DC-A746-BAA9-B95BA6114F11}"/>
          </ac:picMkLst>
        </pc:picChg>
        <pc:picChg chg="add mod">
          <ac:chgData name="Daniel Brearley" userId="65ec9095-fa2d-49ab-9481-61f055fd8e21" providerId="ADAL" clId="{D9C39306-764D-4B35-974F-255877DD52CA}" dt="2025-02-10T15:14:40.104" v="996" actId="1076"/>
          <ac:picMkLst>
            <pc:docMk/>
            <pc:sldMk cId="2892726917" sldId="392"/>
            <ac:picMk id="7170" creationId="{ACE91EB4-4186-AC67-C5A7-CE7DBBD05BB3}"/>
          </ac:picMkLst>
        </pc:picChg>
        <pc:picChg chg="add mod">
          <ac:chgData name="Daniel Brearley" userId="65ec9095-fa2d-49ab-9481-61f055fd8e21" providerId="ADAL" clId="{D9C39306-764D-4B35-974F-255877DD52CA}" dt="2025-02-10T15:17:07.265" v="1019" actId="1036"/>
          <ac:picMkLst>
            <pc:docMk/>
            <pc:sldMk cId="2892726917" sldId="392"/>
            <ac:picMk id="7172" creationId="{34396357-8FA4-CC7A-59EE-D1668C8A8A52}"/>
          </ac:picMkLst>
        </pc:picChg>
        <pc:picChg chg="add mod">
          <ac:chgData name="Daniel Brearley" userId="65ec9095-fa2d-49ab-9481-61f055fd8e21" providerId="ADAL" clId="{D9C39306-764D-4B35-974F-255877DD52CA}" dt="2025-02-10T15:17:04.720" v="1018" actId="167"/>
          <ac:picMkLst>
            <pc:docMk/>
            <pc:sldMk cId="2892726917" sldId="392"/>
            <ac:picMk id="7174" creationId="{42E8D87E-206E-8A77-0DD6-7E3D11CB6B3C}"/>
          </ac:picMkLst>
        </pc:picChg>
        <pc:picChg chg="add mod">
          <ac:chgData name="Daniel Brearley" userId="65ec9095-fa2d-49ab-9481-61f055fd8e21" providerId="ADAL" clId="{D9C39306-764D-4B35-974F-255877DD52CA}" dt="2025-02-10T15:20:00.460" v="1043" actId="14100"/>
          <ac:picMkLst>
            <pc:docMk/>
            <pc:sldMk cId="2892726917" sldId="392"/>
            <ac:picMk id="7176" creationId="{1C072E68-43EA-B250-5FFD-1FE088DB4CB4}"/>
          </ac:picMkLst>
        </pc:picChg>
      </pc:sldChg>
      <pc:sldChg chg="addSp delSp modSp add mod modTransition modAnim">
        <pc:chgData name="Daniel Brearley" userId="65ec9095-fa2d-49ab-9481-61f055fd8e21" providerId="ADAL" clId="{D9C39306-764D-4B35-974F-255877DD52CA}" dt="2025-02-10T17:07:27.953" v="1218" actId="20577"/>
        <pc:sldMkLst>
          <pc:docMk/>
          <pc:sldMk cId="1426862380" sldId="393"/>
        </pc:sldMkLst>
        <pc:spChg chg="mod">
          <ac:chgData name="Daniel Brearley" userId="65ec9095-fa2d-49ab-9481-61f055fd8e21" providerId="ADAL" clId="{D9C39306-764D-4B35-974F-255877DD52CA}" dt="2025-02-10T07:50:53.922" v="401" actId="20577"/>
          <ac:spMkLst>
            <pc:docMk/>
            <pc:sldMk cId="1426862380" sldId="393"/>
            <ac:spMk id="2" creationId="{360F21A7-952E-FF7C-B687-3F6BE9A76B62}"/>
          </ac:spMkLst>
        </pc:spChg>
        <pc:spChg chg="del">
          <ac:chgData name="Daniel Brearley" userId="65ec9095-fa2d-49ab-9481-61f055fd8e21" providerId="ADAL" clId="{D9C39306-764D-4B35-974F-255877DD52CA}" dt="2025-02-10T07:51:01.955" v="403" actId="478"/>
          <ac:spMkLst>
            <pc:docMk/>
            <pc:sldMk cId="1426862380" sldId="393"/>
            <ac:spMk id="5" creationId="{A0A1DF95-CA00-0166-62DC-373E3B3CE5FD}"/>
          </ac:spMkLst>
        </pc:spChg>
        <pc:spChg chg="mod ord">
          <ac:chgData name="Daniel Brearley" userId="65ec9095-fa2d-49ab-9481-61f055fd8e21" providerId="ADAL" clId="{D9C39306-764D-4B35-974F-255877DD52CA}" dt="2025-02-10T17:07:27.953" v="1218" actId="20577"/>
          <ac:spMkLst>
            <pc:docMk/>
            <pc:sldMk cId="1426862380" sldId="393"/>
            <ac:spMk id="6" creationId="{CD964AD2-4155-1FD8-A3AD-40193C286D17}"/>
          </ac:spMkLst>
        </pc:spChg>
        <pc:picChg chg="add mod">
          <ac:chgData name="Daniel Brearley" userId="65ec9095-fa2d-49ab-9481-61f055fd8e21" providerId="ADAL" clId="{D9C39306-764D-4B35-974F-255877DD52CA}" dt="2025-02-10T16:38:54.017" v="1077" actId="14100"/>
          <ac:picMkLst>
            <pc:docMk/>
            <pc:sldMk cId="1426862380" sldId="393"/>
            <ac:picMk id="6146" creationId="{8579C333-405D-40D7-4C24-0A665ADAC1A5}"/>
          </ac:picMkLst>
        </pc:picChg>
        <pc:picChg chg="add mod">
          <ac:chgData name="Daniel Brearley" userId="65ec9095-fa2d-49ab-9481-61f055fd8e21" providerId="ADAL" clId="{D9C39306-764D-4B35-974F-255877DD52CA}" dt="2025-02-10T16:41:23.259" v="1087" actId="1076"/>
          <ac:picMkLst>
            <pc:docMk/>
            <pc:sldMk cId="1426862380" sldId="393"/>
            <ac:picMk id="6148" creationId="{308D74F4-5E29-003A-7B54-A83A41F670D2}"/>
          </ac:picMkLst>
        </pc:picChg>
      </pc:sldChg>
      <pc:sldChg chg="addSp delSp modSp add mod modTransition modAnim">
        <pc:chgData name="Daniel Brearley" userId="65ec9095-fa2d-49ab-9481-61f055fd8e21" providerId="ADAL" clId="{D9C39306-764D-4B35-974F-255877DD52CA}" dt="2025-02-10T17:01:50.649" v="1192"/>
        <pc:sldMkLst>
          <pc:docMk/>
          <pc:sldMk cId="3949473126" sldId="394"/>
        </pc:sldMkLst>
        <pc:spChg chg="mod">
          <ac:chgData name="Daniel Brearley" userId="65ec9095-fa2d-49ab-9481-61f055fd8e21" providerId="ADAL" clId="{D9C39306-764D-4B35-974F-255877DD52CA}" dt="2025-02-10T16:46:44.774" v="1112" actId="20577"/>
          <ac:spMkLst>
            <pc:docMk/>
            <pc:sldMk cId="3949473126" sldId="394"/>
            <ac:spMk id="6" creationId="{E4F6E8B2-0506-08DB-BC0B-07A05968C712}"/>
          </ac:spMkLst>
        </pc:spChg>
        <pc:picChg chg="add mod">
          <ac:chgData name="Daniel Brearley" userId="65ec9095-fa2d-49ab-9481-61f055fd8e21" providerId="ADAL" clId="{D9C39306-764D-4B35-974F-255877DD52CA}" dt="2025-02-10T16:43:06.916" v="1101" actId="1440"/>
          <ac:picMkLst>
            <pc:docMk/>
            <pc:sldMk cId="3949473126" sldId="394"/>
            <ac:picMk id="5122" creationId="{A1775169-0633-40FC-32C5-CFE2CCAAFDB2}"/>
          </ac:picMkLst>
        </pc:picChg>
        <pc:picChg chg="add del mod">
          <ac:chgData name="Daniel Brearley" userId="65ec9095-fa2d-49ab-9481-61f055fd8e21" providerId="ADAL" clId="{D9C39306-764D-4B35-974F-255877DD52CA}" dt="2025-02-10T16:45:36.364" v="1104" actId="478"/>
          <ac:picMkLst>
            <pc:docMk/>
            <pc:sldMk cId="3949473126" sldId="394"/>
            <ac:picMk id="5124" creationId="{F9565ABB-0219-8C02-49FC-E5561A098997}"/>
          </ac:picMkLst>
        </pc:picChg>
        <pc:picChg chg="add mod">
          <ac:chgData name="Daniel Brearley" userId="65ec9095-fa2d-49ab-9481-61f055fd8e21" providerId="ADAL" clId="{D9C39306-764D-4B35-974F-255877DD52CA}" dt="2025-02-10T16:46:55.476" v="1120" actId="1036"/>
          <ac:picMkLst>
            <pc:docMk/>
            <pc:sldMk cId="3949473126" sldId="394"/>
            <ac:picMk id="5126" creationId="{CDEA8D19-4830-D509-86CB-9692EC52A9D8}"/>
          </ac:picMkLst>
        </pc:picChg>
      </pc:sldChg>
      <pc:sldChg chg="addSp delSp modSp add mod modTransition modAnim">
        <pc:chgData name="Daniel Brearley" userId="65ec9095-fa2d-49ab-9481-61f055fd8e21" providerId="ADAL" clId="{D9C39306-764D-4B35-974F-255877DD52CA}" dt="2025-02-10T17:02:25.681" v="1196"/>
        <pc:sldMkLst>
          <pc:docMk/>
          <pc:sldMk cId="3448708165" sldId="395"/>
        </pc:sldMkLst>
        <pc:spChg chg="mod">
          <ac:chgData name="Daniel Brearley" userId="65ec9095-fa2d-49ab-9481-61f055fd8e21" providerId="ADAL" clId="{D9C39306-764D-4B35-974F-255877DD52CA}" dt="2025-02-10T07:52:20.649" v="411" actId="20577"/>
          <ac:spMkLst>
            <pc:docMk/>
            <pc:sldMk cId="3448708165" sldId="395"/>
            <ac:spMk id="6" creationId="{7F1091A4-FCEF-3D52-9325-448294FB001C}"/>
          </ac:spMkLst>
        </pc:spChg>
        <pc:picChg chg="add mod">
          <ac:chgData name="Daniel Brearley" userId="65ec9095-fa2d-49ab-9481-61f055fd8e21" providerId="ADAL" clId="{D9C39306-764D-4B35-974F-255877DD52CA}" dt="2025-02-10T16:49:12.247" v="1132" actId="1076"/>
          <ac:picMkLst>
            <pc:docMk/>
            <pc:sldMk cId="3448708165" sldId="395"/>
            <ac:picMk id="4098" creationId="{3AB104CD-D412-8236-3324-9B694D0BC080}"/>
          </ac:picMkLst>
        </pc:picChg>
        <pc:picChg chg="add del mod">
          <ac:chgData name="Daniel Brearley" userId="65ec9095-fa2d-49ab-9481-61f055fd8e21" providerId="ADAL" clId="{D9C39306-764D-4B35-974F-255877DD52CA}" dt="2025-02-10T16:48:42.583" v="1127" actId="478"/>
          <ac:picMkLst>
            <pc:docMk/>
            <pc:sldMk cId="3448708165" sldId="395"/>
            <ac:picMk id="4100" creationId="{8CFD4919-394E-9ADF-F9C8-2C9C95D57418}"/>
          </ac:picMkLst>
        </pc:picChg>
        <pc:picChg chg="add del">
          <ac:chgData name="Daniel Brearley" userId="65ec9095-fa2d-49ab-9481-61f055fd8e21" providerId="ADAL" clId="{D9C39306-764D-4B35-974F-255877DD52CA}" dt="2025-02-10T16:48:54.185" v="1129" actId="478"/>
          <ac:picMkLst>
            <pc:docMk/>
            <pc:sldMk cId="3448708165" sldId="395"/>
            <ac:picMk id="4102" creationId="{5A9D8A36-4249-5EC2-971C-3881A5F3AB98}"/>
          </ac:picMkLst>
        </pc:picChg>
        <pc:picChg chg="add mod">
          <ac:chgData name="Daniel Brearley" userId="65ec9095-fa2d-49ab-9481-61f055fd8e21" providerId="ADAL" clId="{D9C39306-764D-4B35-974F-255877DD52CA}" dt="2025-02-10T16:49:30.991" v="1136" actId="1076"/>
          <ac:picMkLst>
            <pc:docMk/>
            <pc:sldMk cId="3448708165" sldId="395"/>
            <ac:picMk id="4104" creationId="{B620FAFB-C65C-54F3-26DC-2C7DF6952D43}"/>
          </ac:picMkLst>
        </pc:picChg>
      </pc:sldChg>
      <pc:sldChg chg="addSp delSp modSp add mod modTransition">
        <pc:chgData name="Daniel Brearley" userId="65ec9095-fa2d-49ab-9481-61f055fd8e21" providerId="ADAL" clId="{D9C39306-764D-4B35-974F-255877DD52CA}" dt="2025-02-10T16:50:55.968" v="1159" actId="1076"/>
        <pc:sldMkLst>
          <pc:docMk/>
          <pc:sldMk cId="2193647582" sldId="396"/>
        </pc:sldMkLst>
        <pc:spChg chg="mod">
          <ac:chgData name="Daniel Brearley" userId="65ec9095-fa2d-49ab-9481-61f055fd8e21" providerId="ADAL" clId="{D9C39306-764D-4B35-974F-255877DD52CA}" dt="2025-02-10T07:52:50.644" v="425" actId="20577"/>
          <ac:spMkLst>
            <pc:docMk/>
            <pc:sldMk cId="2193647582" sldId="396"/>
            <ac:spMk id="2" creationId="{22F2C80E-D6CE-30AF-CD28-8C19F9B330B0}"/>
          </ac:spMkLst>
        </pc:spChg>
        <pc:spChg chg="add del mod">
          <ac:chgData name="Daniel Brearley" userId="65ec9095-fa2d-49ab-9481-61f055fd8e21" providerId="ADAL" clId="{D9C39306-764D-4B35-974F-255877DD52CA}" dt="2025-02-10T15:22:25.055" v="1055" actId="478"/>
          <ac:spMkLst>
            <pc:docMk/>
            <pc:sldMk cId="2193647582" sldId="396"/>
            <ac:spMk id="5" creationId="{DF5C4E06-AD69-CCAA-62B6-923254EDA3A0}"/>
          </ac:spMkLst>
        </pc:spChg>
        <pc:spChg chg="mod">
          <ac:chgData name="Daniel Brearley" userId="65ec9095-fa2d-49ab-9481-61f055fd8e21" providerId="ADAL" clId="{D9C39306-764D-4B35-974F-255877DD52CA}" dt="2025-02-10T16:50:18.185" v="1152" actId="20577"/>
          <ac:spMkLst>
            <pc:docMk/>
            <pc:sldMk cId="2193647582" sldId="396"/>
            <ac:spMk id="6" creationId="{35BEB280-304B-748A-09BD-D104C8870351}"/>
          </ac:spMkLst>
        </pc:spChg>
        <pc:picChg chg="add mod">
          <ac:chgData name="Daniel Brearley" userId="65ec9095-fa2d-49ab-9481-61f055fd8e21" providerId="ADAL" clId="{D9C39306-764D-4B35-974F-255877DD52CA}" dt="2025-02-10T16:50:55.968" v="1159" actId="1076"/>
          <ac:picMkLst>
            <pc:docMk/>
            <pc:sldMk cId="2193647582" sldId="396"/>
            <ac:picMk id="3074" creationId="{46519B06-4408-8F9B-0B35-9A5C414C6D00}"/>
          </ac:picMkLst>
        </pc:picChg>
      </pc:sldChg>
      <pc:sldChg chg="add del modTransition">
        <pc:chgData name="Daniel Brearley" userId="65ec9095-fa2d-49ab-9481-61f055fd8e21" providerId="ADAL" clId="{D9C39306-764D-4B35-974F-255877DD52CA}" dt="2025-02-10T15:22:20.294" v="1054" actId="47"/>
        <pc:sldMkLst>
          <pc:docMk/>
          <pc:sldMk cId="918609503" sldId="3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ave. hours online (age 5-15)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Sheet1!$A$2:$A$3</c:f>
              <c:numCache>
                <c:formatCode>General</c:formatCode>
                <c:ptCount val="2"/>
                <c:pt idx="0">
                  <c:v>2009</c:v>
                </c:pt>
                <c:pt idx="1">
                  <c:v>2018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9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50-4393-84CE-3E05F4950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2971776"/>
        <c:axId val="452968536"/>
      </c:barChart>
      <c:catAx>
        <c:axId val="45297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968536"/>
        <c:crosses val="autoZero"/>
        <c:auto val="1"/>
        <c:lblAlgn val="ctr"/>
        <c:lblOffset val="100"/>
        <c:noMultiLvlLbl val="0"/>
      </c:catAx>
      <c:valAx>
        <c:axId val="452968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97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6490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60" cy="496490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DDCC397D-011C-4921-8624-7ACBA1C5D4E9}" type="datetimeFigureOut">
              <a:rPr lang="en-GB" smtClean="0"/>
              <a:pPr/>
              <a:t>10/02/2025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6" rIns="95573" bIns="4778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3"/>
            <a:ext cx="5438140" cy="4468416"/>
          </a:xfrm>
          <a:prstGeom prst="rect">
            <a:avLst/>
          </a:prstGeom>
        </p:spPr>
        <p:txBody>
          <a:bodyPr vert="horz" lIns="95573" tIns="47786" rIns="95573" bIns="477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60" cy="496490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60" cy="496490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5F5937C2-EBAE-4832-84D4-6C83AEAE832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28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37C2-EBAE-4832-84D4-6C83AEAE832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94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4062C8-054D-E2D1-C260-EDE695AA6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3381DE-1DF5-E8E9-EA5A-55E5CB396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62CCDB-D381-6E96-F282-BBD9E14B28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11B6F-5204-BC65-C297-2728EABDF6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37C2-EBAE-4832-84D4-6C83AEAE832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6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5FDF6-DB40-7650-B818-35DB65EE3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7F93B5-5257-4632-6FFC-1E2D95F104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852360-52C4-D6BB-03EA-6EC3154616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42536-475F-001B-D500-9A0D308E6B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37C2-EBAE-4832-84D4-6C83AEAE832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257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C354F-F99A-58B0-F371-B5C4F0A228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2B0DE2-671D-05AD-49BB-95A53E43C3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4A22915-76DD-5A81-6942-1B03341B4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B97FA9-146B-F007-7EAC-2021E4906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37C2-EBAE-4832-84D4-6C83AEAE832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086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8D46B-D261-FD8C-49B3-0BE1353FA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E7CEB6-790D-CEB7-CC03-E80232037A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B5429A-D507-4BE8-BD97-694AD32D27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D6A1C-6181-F3BD-2AAC-B143C9737A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37C2-EBAE-4832-84D4-6C83AEAE832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342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A7094-2349-C7C0-69A4-D27C512DA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91D1B-2095-1DE5-500E-F00875BF16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98BF65-294B-A34E-51D6-59A2E7D5DB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6755EB-A988-D0BF-6128-B430F8AA8C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37C2-EBAE-4832-84D4-6C83AEAE832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682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7C843-98FC-68B3-F2C2-ED5273C986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3C9F79-02D4-C273-4BD3-91D96B11C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6605EA-5AD1-06F2-3D92-17CEDBEE13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4AE5D-B790-9960-F9C5-E0EA365AF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37C2-EBAE-4832-84D4-6C83AEAE832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039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910B9-245B-FF63-0E34-4D4BDDE98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90ABCF-9E2B-4A0B-84EC-34F4D5B50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AF032DA-B9B4-C4CF-1B72-6F6933074A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6CE8E-D2A2-3C9A-4FA4-4E81D1F1B4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37C2-EBAE-4832-84D4-6C83AEAE832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976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DE161-995F-1727-3A77-F17007934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D5E16E-2741-CB4C-3BCA-B28ABBEE4F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01AC30-0746-7589-E888-39BA611332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97635-81D0-AA98-0176-8FA72A2FB8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5937C2-EBAE-4832-84D4-6C83AEAE832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28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1C85-2555-4178-BF1D-7200A767E0D9}" type="datetimeFigureOut">
              <a:rPr lang="en-GB" smtClean="0"/>
              <a:pPr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C4FE-754A-4D06-9AAB-121FAAD33C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1C85-2555-4178-BF1D-7200A767E0D9}" type="datetimeFigureOut">
              <a:rPr lang="en-GB" smtClean="0"/>
              <a:pPr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C4FE-754A-4D06-9AAB-121FAAD33C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1C85-2555-4178-BF1D-7200A767E0D9}" type="datetimeFigureOut">
              <a:rPr lang="en-GB" smtClean="0"/>
              <a:pPr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C4FE-754A-4D06-9AAB-121FAAD33C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1C85-2555-4178-BF1D-7200A767E0D9}" type="datetimeFigureOut">
              <a:rPr lang="en-GB" smtClean="0"/>
              <a:pPr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C4FE-754A-4D06-9AAB-121FAAD33CB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603" y="5659200"/>
            <a:ext cx="5494502" cy="1198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4000" b="0" cap="all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1C85-2555-4178-BF1D-7200A767E0D9}" type="datetimeFigureOut">
              <a:rPr lang="en-GB" smtClean="0"/>
              <a:pPr/>
              <a:t>10/02/2025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C4FE-754A-4D06-9AAB-121FAAD33C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1C85-2555-4178-BF1D-7200A767E0D9}" type="datetimeFigureOut">
              <a:rPr lang="en-GB" smtClean="0"/>
              <a:pPr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C4FE-754A-4D06-9AAB-121FAAD33C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1C85-2555-4178-BF1D-7200A767E0D9}" type="datetimeFigureOut">
              <a:rPr lang="en-GB" smtClean="0"/>
              <a:pPr/>
              <a:t>10/02/2025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C4FE-754A-4D06-9AAB-121FAAD33C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1C85-2555-4178-BF1D-7200A767E0D9}" type="datetimeFigureOut">
              <a:rPr lang="en-GB" smtClean="0"/>
              <a:pPr/>
              <a:t>10/02/2025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C4FE-754A-4D06-9AAB-121FAAD33C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1C85-2555-4178-BF1D-7200A767E0D9}" type="datetimeFigureOut">
              <a:rPr lang="en-GB" smtClean="0"/>
              <a:pPr/>
              <a:t>10/02/2025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C4FE-754A-4D06-9AAB-121FAAD33CB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1C85-2555-4178-BF1D-7200A767E0D9}" type="datetimeFigureOut">
              <a:rPr lang="en-GB" smtClean="0"/>
              <a:pPr/>
              <a:t>10/02/2025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AC4FE-754A-4D06-9AAB-121FAAD33C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61C85-2555-4178-BF1D-7200A767E0D9}" type="datetimeFigureOut">
              <a:rPr lang="en-GB" smtClean="0"/>
              <a:pPr/>
              <a:t>10/02/2025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AC4FE-754A-4D06-9AAB-121FAAD33C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00AC4FE-754A-4D06-9AAB-121FAAD33CB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AC61C85-2555-4178-BF1D-7200A767E0D9}" type="datetimeFigureOut">
              <a:rPr lang="en-GB" smtClean="0"/>
              <a:pPr/>
              <a:t>10/02/2025</a:t>
            </a:fld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16" y="5890357"/>
            <a:ext cx="6032652" cy="929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3603" y="5659200"/>
            <a:ext cx="5494502" cy="119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thinkuknow.co.uk/" TargetMode="External"/><Relationship Id="rId5" Type="http://schemas.openxmlformats.org/officeDocument/2006/relationships/hyperlink" Target="https://www.net-aware.org.uk/" TargetMode="External"/><Relationship Id="rId4" Type="http://schemas.openxmlformats.org/officeDocument/2006/relationships/hyperlink" Target="https://www.internetmatters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ublications.parliament.uk/pa/cm5804/cmselect/cmeduc/118/summary.html" TargetMode="Externa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10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543800" cy="781943"/>
          </a:xfrm>
        </p:spPr>
        <p:txBody>
          <a:bodyPr/>
          <a:lstStyle/>
          <a:p>
            <a:r>
              <a:rPr lang="en-GB" sz="5400" dirty="0">
                <a:latin typeface="Calibri" panose="020F0502020204030204" pitchFamily="34" charset="0"/>
                <a:cs typeface="Calibri" panose="020F0502020204030204" pitchFamily="34" charset="0"/>
              </a:rPr>
              <a:t>Internet Safety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187624"/>
            <a:ext cx="6461760" cy="1066800"/>
          </a:xfrm>
        </p:spPr>
        <p:txBody>
          <a:bodyPr>
            <a:normAutofit lnSpcReduction="10000"/>
          </a:bodyPr>
          <a:lstStyle/>
          <a:p>
            <a:r>
              <a:rPr lang="en-GB" sz="2100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Helping our children stay safe online</a:t>
            </a:r>
          </a:p>
          <a:p>
            <a:br>
              <a:rPr lang="en-GB" sz="21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 Brearley  ICT Lead teacher</a:t>
            </a:r>
          </a:p>
        </p:txBody>
      </p:sp>
      <p:pic>
        <p:nvPicPr>
          <p:cNvPr id="1032" name="Picture 8" descr="Image result for uk safer internet centre logo#">
            <a:extLst>
              <a:ext uri="{FF2B5EF4-FFF2-40B4-BE49-F238E27FC236}">
                <a16:creationId xmlns:a16="http://schemas.microsoft.com/office/drawing/2014/main" id="{F6EE518B-B9FF-1CAE-E65C-20DBBE60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711825"/>
            <a:ext cx="1656185" cy="9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Download Safety Internet Day - Safer Internet Day Logo Clipart ...">
            <a:extLst>
              <a:ext uri="{FF2B5EF4-FFF2-40B4-BE49-F238E27FC236}">
                <a16:creationId xmlns:a16="http://schemas.microsoft.com/office/drawing/2014/main" id="{2C058E92-C6D7-2A7A-2BCA-E2A179823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238" y="1844824"/>
            <a:ext cx="4051523" cy="407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377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F6B2C-CAA0-4846-118A-2DA81F598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C80E-D6CE-30AF-CD28-8C19F9B3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16632"/>
            <a:ext cx="9073008" cy="720080"/>
          </a:xfrm>
        </p:spPr>
        <p:txBody>
          <a:bodyPr anchor="t"/>
          <a:lstStyle/>
          <a:p>
            <a:pPr marL="457200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GB" sz="3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resources</a:t>
            </a:r>
          </a:p>
        </p:txBody>
      </p:sp>
      <p:pic>
        <p:nvPicPr>
          <p:cNvPr id="4" name="Picture 8" descr="Image result for uk safer internet centre logo#">
            <a:extLst>
              <a:ext uri="{FF2B5EF4-FFF2-40B4-BE49-F238E27FC236}">
                <a16:creationId xmlns:a16="http://schemas.microsoft.com/office/drawing/2014/main" id="{9763B70F-A152-CDDD-8C6B-EC01F5374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711825"/>
            <a:ext cx="1656185" cy="9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BEB280-304B-748A-09BD-D104C8870351}"/>
              </a:ext>
            </a:extLst>
          </p:cNvPr>
          <p:cNvSpPr txBox="1"/>
          <p:nvPr/>
        </p:nvSpPr>
        <p:spPr>
          <a:xfrm>
            <a:off x="251520" y="836710"/>
            <a:ext cx="8208912" cy="4644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Useful Websites: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Internet Matters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Parental guides and expert advice.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NSPCC Net Aware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Reviews of social media apps and games.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ThinkUKnow</a:t>
            </a: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Child-friendly safety videos.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to Find More Support: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website.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Haringey support for online safety.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isabled Soner Sabriler trapped in 1st floor flat, failed by Haringey’s ...">
            <a:extLst>
              <a:ext uri="{FF2B5EF4-FFF2-40B4-BE49-F238E27FC236}">
                <a16:creationId xmlns:a16="http://schemas.microsoft.com/office/drawing/2014/main" id="{46519B06-4408-8F9B-0B35-9A5C414C6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104"/>
            <a:ext cx="1800200" cy="70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64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4D571-8D4A-4EED-853A-8F3C50CE2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16632"/>
            <a:ext cx="8064896" cy="720080"/>
          </a:xfrm>
        </p:spPr>
        <p:txBody>
          <a:bodyPr anchor="t"/>
          <a:lstStyle/>
          <a:p>
            <a:pPr marL="457200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GB" sz="3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does this matter?</a:t>
            </a:r>
            <a:br>
              <a:rPr lang="en-GB" sz="3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3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8" descr="Image result for uk safer internet centre logo#">
            <a:extLst>
              <a:ext uri="{FF2B5EF4-FFF2-40B4-BE49-F238E27FC236}">
                <a16:creationId xmlns:a16="http://schemas.microsoft.com/office/drawing/2014/main" id="{38DEE255-5C97-46E8-D461-150316A7C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711825"/>
            <a:ext cx="1656185" cy="9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E1292F-8990-8401-F350-F0D05029F9A5}"/>
              </a:ext>
            </a:extLst>
          </p:cNvPr>
          <p:cNvSpPr txBox="1"/>
          <p:nvPr/>
        </p:nvSpPr>
        <p:spPr>
          <a:xfrm>
            <a:off x="251520" y="961403"/>
            <a:ext cx="820891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internet offers vast opportunities for learning and entertainment but also presents risks.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are spending more time online than ever before.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concerns include exposure to inappropriate content, interactions with strangers, excessive screen time, cyberbullying, and the influence of social media and gaming.</a:t>
            </a:r>
            <a:endParaRPr lang="en-GB" sz="26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263E93-EE8E-2B66-24F8-E1B79DECBF3B}"/>
              </a:ext>
            </a:extLst>
          </p:cNvPr>
          <p:cNvGrpSpPr/>
          <p:nvPr/>
        </p:nvGrpSpPr>
        <p:grpSpPr>
          <a:xfrm>
            <a:off x="2843807" y="3496381"/>
            <a:ext cx="4880156" cy="2552307"/>
            <a:chOff x="2843807" y="3496381"/>
            <a:chExt cx="4880156" cy="2552307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62F966F3-7F82-8830-2CEA-1F454B9A143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140920536"/>
                </p:ext>
              </p:extLst>
            </p:nvPr>
          </p:nvGraphicFramePr>
          <p:xfrm>
            <a:off x="2843807" y="3496381"/>
            <a:ext cx="2592289" cy="25523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1943EB-4FF2-494C-1F07-A909FACD9F53}"/>
                </a:ext>
              </a:extLst>
            </p:cNvPr>
            <p:cNvSpPr txBox="1"/>
            <p:nvPr/>
          </p:nvSpPr>
          <p:spPr>
            <a:xfrm>
              <a:off x="5402731" y="5253269"/>
              <a:ext cx="232123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1800" u="sng" dirty="0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/>
                </a:rPr>
                <a:t>Source: UK Parliament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0757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EC697-A5D2-5DF4-36D3-945D83803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48822-35F1-BF29-DCCE-5761F8F3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16632"/>
            <a:ext cx="8064896" cy="720080"/>
          </a:xfrm>
        </p:spPr>
        <p:txBody>
          <a:bodyPr anchor="t"/>
          <a:lstStyle/>
          <a:p>
            <a:pPr marL="457200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GB" sz="3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are children doing online?</a:t>
            </a:r>
          </a:p>
        </p:txBody>
      </p:sp>
      <p:pic>
        <p:nvPicPr>
          <p:cNvPr id="4" name="Picture 8" descr="Image result for uk safer internet centre logo#">
            <a:extLst>
              <a:ext uri="{FF2B5EF4-FFF2-40B4-BE49-F238E27FC236}">
                <a16:creationId xmlns:a16="http://schemas.microsoft.com/office/drawing/2014/main" id="{3AEBA9E3-71FC-39F4-7107-ECEF39D98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711825"/>
            <a:ext cx="1656185" cy="9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4069FED-A75F-498A-DE23-64297CDA9AA2}"/>
              </a:ext>
            </a:extLst>
          </p:cNvPr>
          <p:cNvSpPr txBox="1"/>
          <p:nvPr/>
        </p:nvSpPr>
        <p:spPr>
          <a:xfrm>
            <a:off x="719572" y="4435028"/>
            <a:ext cx="7272808" cy="20903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Screen Time: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significant rise in the amount of time children spend online.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Adoption: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Children are engaging online at younger ages.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Gaming: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 gaming used as a social activity, often playing with friends or interacting with other players online.</a:t>
            </a:r>
            <a:endParaRPr lang="en-GB" sz="22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EE7F426-44DC-DB17-DCCA-E5CA73A910A3}"/>
              </a:ext>
            </a:extLst>
          </p:cNvPr>
          <p:cNvGrpSpPr/>
          <p:nvPr/>
        </p:nvGrpSpPr>
        <p:grpSpPr>
          <a:xfrm>
            <a:off x="109433" y="1015814"/>
            <a:ext cx="8350999" cy="959560"/>
            <a:chOff x="109433" y="1015814"/>
            <a:chExt cx="8350999" cy="9595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7F93CD-3ABE-DB15-72D9-988D24FD5724}"/>
                </a:ext>
              </a:extLst>
            </p:cNvPr>
            <p:cNvSpPr txBox="1"/>
            <p:nvPr/>
          </p:nvSpPr>
          <p:spPr>
            <a:xfrm>
              <a:off x="251520" y="1045824"/>
              <a:ext cx="8208912" cy="92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914400" algn="l"/>
                </a:tabLst>
              </a:pPr>
              <a:r>
                <a:rPr lang="en-GB" sz="2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TikTok:</a:t>
              </a:r>
              <a:r>
                <a:rPr lang="en-GB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platform for creating and sharing short videos; popular among young users.</a:t>
              </a:r>
            </a:p>
          </p:txBody>
        </p:sp>
        <p:pic>
          <p:nvPicPr>
            <p:cNvPr id="1049" name="Picture 25" descr="TikTok Logo et symbole, sens, histoire, PNG, marque">
              <a:extLst>
                <a:ext uri="{FF2B5EF4-FFF2-40B4-BE49-F238E27FC236}">
                  <a16:creationId xmlns:a16="http://schemas.microsoft.com/office/drawing/2014/main" id="{4180B6B9-718A-FA92-9D6E-6433ED9396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5" r="22148"/>
            <a:stretch/>
          </p:blipFill>
          <p:spPr bwMode="auto">
            <a:xfrm>
              <a:off x="109433" y="1015814"/>
              <a:ext cx="610139" cy="647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52568BB5-5AC3-BD2D-F91D-503F00ABF53B}"/>
              </a:ext>
            </a:extLst>
          </p:cNvPr>
          <p:cNvGrpSpPr/>
          <p:nvPr/>
        </p:nvGrpSpPr>
        <p:grpSpPr>
          <a:xfrm>
            <a:off x="6612500" y="127170"/>
            <a:ext cx="1847932" cy="993711"/>
            <a:chOff x="6612500" y="127170"/>
            <a:chExt cx="1847932" cy="993711"/>
          </a:xfrm>
        </p:grpSpPr>
        <p:pic>
          <p:nvPicPr>
            <p:cNvPr id="1047" name="Picture 23" descr="Image result for youtube logo 2025">
              <a:extLst>
                <a:ext uri="{FF2B5EF4-FFF2-40B4-BE49-F238E27FC236}">
                  <a16:creationId xmlns:a16="http://schemas.microsoft.com/office/drawing/2014/main" id="{4B032785-EB79-2F9E-C4BD-E817D7B62F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8" t="31179" r="15162" b="26804"/>
            <a:stretch/>
          </p:blipFill>
          <p:spPr bwMode="auto">
            <a:xfrm>
              <a:off x="7405317" y="332656"/>
              <a:ext cx="1055115" cy="336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1" name="Picture 27" descr="Logo Whatsapp PNG, Logo Whatsapp Transparent Background - FreeIconsPNG">
              <a:extLst>
                <a:ext uri="{FF2B5EF4-FFF2-40B4-BE49-F238E27FC236}">
                  <a16:creationId xmlns:a16="http://schemas.microsoft.com/office/drawing/2014/main" id="{B224845D-2EE6-EB24-459A-16B084E64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2500" y="127170"/>
              <a:ext cx="993711" cy="993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47832E5-D4DF-1A1A-3477-3DA77E6986E7}"/>
              </a:ext>
            </a:extLst>
          </p:cNvPr>
          <p:cNvGrpSpPr/>
          <p:nvPr/>
        </p:nvGrpSpPr>
        <p:grpSpPr>
          <a:xfrm>
            <a:off x="88471" y="1845209"/>
            <a:ext cx="8371961" cy="1080020"/>
            <a:chOff x="88471" y="1845209"/>
            <a:chExt cx="8371961" cy="1080020"/>
          </a:xfrm>
        </p:grpSpPr>
        <p:pic>
          <p:nvPicPr>
            <p:cNvPr id="1053" name="Picture 29" descr="Image result for roblox logo white background">
              <a:extLst>
                <a:ext uri="{FF2B5EF4-FFF2-40B4-BE49-F238E27FC236}">
                  <a16:creationId xmlns:a16="http://schemas.microsoft.com/office/drawing/2014/main" id="{4CAE1E1B-3885-EADF-A7E9-8B3D6E790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1" y="1845209"/>
              <a:ext cx="799688" cy="8703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EB85A4-CD71-5E5C-0ECD-157723FCA9F1}"/>
                </a:ext>
              </a:extLst>
            </p:cNvPr>
            <p:cNvSpPr txBox="1"/>
            <p:nvPr/>
          </p:nvSpPr>
          <p:spPr>
            <a:xfrm>
              <a:off x="251520" y="1995679"/>
              <a:ext cx="8208912" cy="92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914400" algn="l"/>
                </a:tabLst>
              </a:pPr>
              <a:r>
                <a:rPr lang="en-GB" sz="2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Roblox:</a:t>
              </a:r>
              <a:r>
                <a:rPr lang="en-GB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An online gaming platform where users can play and create games; highly popular among children.</a:t>
              </a:r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D7DB53F1-9D64-6CA3-29D8-F1107B1183C8}"/>
              </a:ext>
            </a:extLst>
          </p:cNvPr>
          <p:cNvGrpSpPr/>
          <p:nvPr/>
        </p:nvGrpSpPr>
        <p:grpSpPr>
          <a:xfrm>
            <a:off x="127983" y="2925229"/>
            <a:ext cx="8332449" cy="1357679"/>
            <a:chOff x="127983" y="2925229"/>
            <a:chExt cx="8332449" cy="1357679"/>
          </a:xfrm>
        </p:grpSpPr>
        <p:pic>
          <p:nvPicPr>
            <p:cNvPr id="1055" name="Picture 31" descr="Fortnite логотип PNG">
              <a:extLst>
                <a:ext uri="{FF2B5EF4-FFF2-40B4-BE49-F238E27FC236}">
                  <a16:creationId xmlns:a16="http://schemas.microsoft.com/office/drawing/2014/main" id="{EC5D9A89-2698-57BA-67E5-6CF30E6C41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983" y="3086618"/>
              <a:ext cx="595097" cy="198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32C1AD-180C-001F-7AE2-120B2724AEB3}"/>
                </a:ext>
              </a:extLst>
            </p:cNvPr>
            <p:cNvSpPr txBox="1"/>
            <p:nvPr/>
          </p:nvSpPr>
          <p:spPr>
            <a:xfrm>
              <a:off x="251520" y="2925229"/>
              <a:ext cx="8208912" cy="1357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lnSpc>
                  <a:spcPct val="107000"/>
                </a:lnSpc>
                <a:spcAft>
                  <a:spcPts val="800"/>
                </a:spcAft>
                <a:buSzPts val="1000"/>
                <a:tabLst>
                  <a:tab pos="914400" algn="l"/>
                </a:tabLst>
              </a:pPr>
              <a:r>
                <a:rPr lang="en-GB" sz="2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Fortnite:</a:t>
              </a:r>
              <a:r>
                <a:rPr lang="en-GB" sz="2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 multiplayer game known for its engaging gameplay; despite age restrictions, it attracts many younger players.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61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86921-06AB-7C82-870D-ECF7C6E26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EEEC-CCC7-4D14-13E3-15EB2A58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16632"/>
            <a:ext cx="8064896" cy="720080"/>
          </a:xfrm>
        </p:spPr>
        <p:txBody>
          <a:bodyPr anchor="t"/>
          <a:lstStyle/>
          <a:p>
            <a:pPr marL="457200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GB" sz="3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risks to be aware of: </a:t>
            </a:r>
          </a:p>
        </p:txBody>
      </p:sp>
      <p:pic>
        <p:nvPicPr>
          <p:cNvPr id="4" name="Picture 8" descr="Image result for uk safer internet centre logo#">
            <a:extLst>
              <a:ext uri="{FF2B5EF4-FFF2-40B4-BE49-F238E27FC236}">
                <a16:creationId xmlns:a16="http://schemas.microsoft.com/office/drawing/2014/main" id="{B6E18A3E-3DE9-F96A-F8B4-FFB465A09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711825"/>
            <a:ext cx="1656185" cy="9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47AC740-6BA4-B610-8648-7BEC118AEFB2}"/>
              </a:ext>
            </a:extLst>
          </p:cNvPr>
          <p:cNvSpPr/>
          <p:nvPr/>
        </p:nvSpPr>
        <p:spPr>
          <a:xfrm>
            <a:off x="251520" y="3681200"/>
            <a:ext cx="4320480" cy="30243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Inappropriate Content: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Exposure </a:t>
            </a:r>
            <a:r>
              <a:rPr lang="en-GB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content that is not age-appropriate, including violence, explicit material, or hate speech</a:t>
            </a:r>
            <a:r>
              <a:rPr lang="en-GB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 </a:t>
            </a:r>
            <a:r>
              <a:rPr lang="en-GB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monitoring and filtering content across various platforms.</a:t>
            </a:r>
            <a:endParaRPr lang="en-GB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45F87A-D852-2092-54B3-0DE2B243AD63}"/>
              </a:ext>
            </a:extLst>
          </p:cNvPr>
          <p:cNvSpPr/>
          <p:nvPr/>
        </p:nvSpPr>
        <p:spPr>
          <a:xfrm>
            <a:off x="4572000" y="3681200"/>
            <a:ext cx="4320480" cy="3024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 Time &amp; Mental Health: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Excessive </a:t>
            </a:r>
            <a:r>
              <a:rPr lang="en-GB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screen time can lead to issues such as sleep disruption, reduced physical activity, and eye strain</a:t>
            </a:r>
            <a:r>
              <a:rPr lang="en-GB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</a:t>
            </a:r>
            <a:r>
              <a:rPr lang="en-GB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impacts on mental health, </a:t>
            </a:r>
            <a:r>
              <a:rPr lang="en-GB" sz="2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eg.</a:t>
            </a:r>
            <a:r>
              <a:rPr lang="en-GB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anxiety, depression, and decreased attention span.</a:t>
            </a:r>
            <a:endParaRPr lang="en-GB" sz="2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52B30-CDB4-6110-DD39-12EFB6124F74}"/>
              </a:ext>
            </a:extLst>
          </p:cNvPr>
          <p:cNvSpPr/>
          <p:nvPr/>
        </p:nvSpPr>
        <p:spPr>
          <a:xfrm>
            <a:off x="251520" y="692696"/>
            <a:ext cx="4320480" cy="30243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Stranger Danger: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grooming and the risk of children being contacted by individuals with malicious intent.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Fake identities and catfishing, where individuals pretend to be someone else to gain trust.</a:t>
            </a:r>
          </a:p>
          <a:p>
            <a:pPr algn="ctr"/>
            <a:endParaRPr lang="en-GB" sz="1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4A92DF-D451-5C3E-E74A-9FF7DC4D98E4}"/>
              </a:ext>
            </a:extLst>
          </p:cNvPr>
          <p:cNvSpPr/>
          <p:nvPr/>
        </p:nvSpPr>
        <p:spPr>
          <a:xfrm>
            <a:off x="4572000" y="692696"/>
            <a:ext cx="4320480" cy="30243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GB" sz="21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Cyberbullying: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Harassment </a:t>
            </a:r>
            <a:r>
              <a:rPr lang="en-GB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bullying through digital platforms, including social media, gaming, and messaging apps</a:t>
            </a:r>
            <a:r>
              <a:rPr lang="en-GB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sz="2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for anonymous or widespread sharing of harmful content</a:t>
            </a:r>
            <a:r>
              <a:rPr lang="en-GB" sz="2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77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36A51-483A-C040-6790-943F28F02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6773F-59AD-79FC-3D25-271B2C9BF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4544" y="116632"/>
            <a:ext cx="9073008" cy="720080"/>
          </a:xfrm>
        </p:spPr>
        <p:txBody>
          <a:bodyPr anchor="t"/>
          <a:lstStyle/>
          <a:p>
            <a:pPr marL="457200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GB" sz="3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Media – </a:t>
            </a:r>
            <a:r>
              <a:rPr lang="en-GB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parents need to know</a:t>
            </a:r>
          </a:p>
        </p:txBody>
      </p:sp>
      <p:pic>
        <p:nvPicPr>
          <p:cNvPr id="4" name="Picture 8" descr="Image result for uk safer internet centre logo#">
            <a:extLst>
              <a:ext uri="{FF2B5EF4-FFF2-40B4-BE49-F238E27FC236}">
                <a16:creationId xmlns:a16="http://schemas.microsoft.com/office/drawing/2014/main" id="{DE2BCD24-FA5E-8119-197B-3BD8A0D05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711825"/>
            <a:ext cx="1656185" cy="9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B47C66-173B-8DDA-0707-C70A849EA3C7}"/>
              </a:ext>
            </a:extLst>
          </p:cNvPr>
          <p:cNvSpPr txBox="1"/>
          <p:nvPr/>
        </p:nvSpPr>
        <p:spPr>
          <a:xfrm>
            <a:off x="251520" y="836710"/>
            <a:ext cx="8208912" cy="1990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 Restrictions: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social media platforms have age restrictions (typically 13+), but enforcement is challenging.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Children may misrepresent their age to gain access.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99E46E-588F-41A8-0F51-362C0D70A7D8}"/>
              </a:ext>
            </a:extLst>
          </p:cNvPr>
          <p:cNvGrpSpPr/>
          <p:nvPr/>
        </p:nvGrpSpPr>
        <p:grpSpPr>
          <a:xfrm>
            <a:off x="900202" y="3212975"/>
            <a:ext cx="1080120" cy="1507495"/>
            <a:chOff x="900202" y="3212975"/>
            <a:chExt cx="1080120" cy="1507495"/>
          </a:xfrm>
        </p:grpSpPr>
        <p:pic>
          <p:nvPicPr>
            <p:cNvPr id="19" name="Picture 31" descr="Fortnite логотип PNG">
              <a:extLst>
                <a:ext uri="{FF2B5EF4-FFF2-40B4-BE49-F238E27FC236}">
                  <a16:creationId xmlns:a16="http://schemas.microsoft.com/office/drawing/2014/main" id="{4F250621-A584-4BBA-7401-E7686E64DD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207" y="3212975"/>
              <a:ext cx="1055115" cy="351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277E389-1A97-F461-1A67-A24BF4BB0AA5}"/>
                </a:ext>
              </a:extLst>
            </p:cNvPr>
            <p:cNvSpPr/>
            <p:nvPr/>
          </p:nvSpPr>
          <p:spPr>
            <a:xfrm>
              <a:off x="900202" y="3712358"/>
              <a:ext cx="1008112" cy="1008112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700" b="1" dirty="0"/>
                <a:t>12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AE1A6E4-7683-3A33-3172-098C879A0953}"/>
              </a:ext>
            </a:extLst>
          </p:cNvPr>
          <p:cNvGrpSpPr/>
          <p:nvPr/>
        </p:nvGrpSpPr>
        <p:grpSpPr>
          <a:xfrm>
            <a:off x="6249430" y="2658157"/>
            <a:ext cx="1130882" cy="2048047"/>
            <a:chOff x="6249430" y="2658157"/>
            <a:chExt cx="1130882" cy="2048047"/>
          </a:xfrm>
        </p:grpSpPr>
        <p:pic>
          <p:nvPicPr>
            <p:cNvPr id="14" name="Picture 27" descr="Logo Whatsapp PNG, Logo Whatsapp Transparent Background - FreeIconsPNG">
              <a:extLst>
                <a:ext uri="{FF2B5EF4-FFF2-40B4-BE49-F238E27FC236}">
                  <a16:creationId xmlns:a16="http://schemas.microsoft.com/office/drawing/2014/main" id="{58446330-015A-DC37-1C6B-2DF9CDEAC5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9430" y="2658157"/>
              <a:ext cx="1109635" cy="11096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AC3809D-3C5B-D1B2-6520-2BB9A38A0454}"/>
                </a:ext>
              </a:extLst>
            </p:cNvPr>
            <p:cNvSpPr/>
            <p:nvPr/>
          </p:nvSpPr>
          <p:spPr>
            <a:xfrm>
              <a:off x="6372200" y="3698092"/>
              <a:ext cx="1008112" cy="1008112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700" b="1" dirty="0"/>
                <a:t>16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10F29C3-1954-D18C-E6C4-CADB65196842}"/>
              </a:ext>
            </a:extLst>
          </p:cNvPr>
          <p:cNvGrpSpPr/>
          <p:nvPr/>
        </p:nvGrpSpPr>
        <p:grpSpPr>
          <a:xfrm>
            <a:off x="2978992" y="3121510"/>
            <a:ext cx="2673128" cy="2519321"/>
            <a:chOff x="2978992" y="3121510"/>
            <a:chExt cx="2673128" cy="2519321"/>
          </a:xfrm>
        </p:grpSpPr>
        <p:pic>
          <p:nvPicPr>
            <p:cNvPr id="11" name="Picture 25" descr="TikTok Logo et symbole, sens, histoire, PNG, marque">
              <a:extLst>
                <a:ext uri="{FF2B5EF4-FFF2-40B4-BE49-F238E27FC236}">
                  <a16:creationId xmlns:a16="http://schemas.microsoft.com/office/drawing/2014/main" id="{458195A7-B584-7BB9-C5AF-7F7D58F569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5" r="22148"/>
            <a:stretch/>
          </p:blipFill>
          <p:spPr bwMode="auto">
            <a:xfrm>
              <a:off x="4717023" y="3121510"/>
              <a:ext cx="697383" cy="74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3" descr="Image result for youtube logo 2025">
              <a:extLst>
                <a:ext uri="{FF2B5EF4-FFF2-40B4-BE49-F238E27FC236}">
                  <a16:creationId xmlns:a16="http://schemas.microsoft.com/office/drawing/2014/main" id="{D7E6F806-B1D7-500D-BD5D-455377E5538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78" t="31179" r="15162" b="26804"/>
            <a:stretch/>
          </p:blipFill>
          <p:spPr bwMode="auto">
            <a:xfrm>
              <a:off x="3388343" y="3314604"/>
              <a:ext cx="1102817" cy="351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9" descr="Image result for roblox logo white background">
              <a:extLst>
                <a:ext uri="{FF2B5EF4-FFF2-40B4-BE49-F238E27FC236}">
                  <a16:creationId xmlns:a16="http://schemas.microsoft.com/office/drawing/2014/main" id="{69ECC3E3-957B-89C8-87B8-4CD1054B342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"/>
            <a:stretch/>
          </p:blipFill>
          <p:spPr bwMode="auto">
            <a:xfrm>
              <a:off x="4830517" y="3861809"/>
              <a:ext cx="821603" cy="979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F7B4C86-8CA9-23CC-B26A-53131B0842ED}"/>
                </a:ext>
              </a:extLst>
            </p:cNvPr>
            <p:cNvSpPr/>
            <p:nvPr/>
          </p:nvSpPr>
          <p:spPr>
            <a:xfrm>
              <a:off x="3771080" y="3712358"/>
              <a:ext cx="1008112" cy="1008112"/>
            </a:xfrm>
            <a:prstGeom prst="ellipse">
              <a:avLst/>
            </a:prstGeom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700" b="1" dirty="0"/>
                <a:t>13</a:t>
              </a:r>
            </a:p>
          </p:txBody>
        </p:sp>
        <p:pic>
          <p:nvPicPr>
            <p:cNvPr id="8194" name="Picture 2" descr="Snapchat logo : histoire, signification, évolution et symbole - Agence ...">
              <a:extLst>
                <a:ext uri="{FF2B5EF4-FFF2-40B4-BE49-F238E27FC236}">
                  <a16:creationId xmlns:a16="http://schemas.microsoft.com/office/drawing/2014/main" id="{86CFAD60-6A44-D43F-6000-C08951120B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9107" y="4810501"/>
              <a:ext cx="837474" cy="740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Png Logo Instagram - Instagram logos PNG images free download : All ...">
              <a:extLst>
                <a:ext uri="{FF2B5EF4-FFF2-40B4-BE49-F238E27FC236}">
                  <a16:creationId xmlns:a16="http://schemas.microsoft.com/office/drawing/2014/main" id="{20CF86AB-78D9-80D8-4A36-D38F8EB735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3192" y="3834422"/>
              <a:ext cx="632704" cy="637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8" name="Picture 6" descr="Facebook Logo Image 2025 Png - Sonia Paige">
              <a:extLst>
                <a:ext uri="{FF2B5EF4-FFF2-40B4-BE49-F238E27FC236}">
                  <a16:creationId xmlns:a16="http://schemas.microsoft.com/office/drawing/2014/main" id="{D8272A26-95E9-2726-4F20-6DA44BEDEE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992" y="4272679"/>
              <a:ext cx="1368152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662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2D467-076C-F198-26CE-4811B4B436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mage result for uk safer internet centre logo#">
            <a:extLst>
              <a:ext uri="{FF2B5EF4-FFF2-40B4-BE49-F238E27FC236}">
                <a16:creationId xmlns:a16="http://schemas.microsoft.com/office/drawing/2014/main" id="{807F7B43-C5B3-6E80-9184-33DA5C520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711825"/>
            <a:ext cx="1656185" cy="9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8C5615-D854-B442-3BE1-D5A92F97490D}"/>
              </a:ext>
            </a:extLst>
          </p:cNvPr>
          <p:cNvSpPr/>
          <p:nvPr/>
        </p:nvSpPr>
        <p:spPr>
          <a:xfrm>
            <a:off x="971600" y="5662895"/>
            <a:ext cx="7416824" cy="9937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176" name="Picture 8" descr="Video games, addictions vector icon 22583999 Vector Art at Vecteezy">
            <a:extLst>
              <a:ext uri="{FF2B5EF4-FFF2-40B4-BE49-F238E27FC236}">
                <a16:creationId xmlns:a16="http://schemas.microsoft.com/office/drawing/2014/main" id="{1C072E68-43EA-B250-5FFD-1FE088DB4C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18500" r="19313" b="18140"/>
          <a:stretch/>
        </p:blipFill>
        <p:spPr bwMode="auto">
          <a:xfrm>
            <a:off x="7259520" y="6018281"/>
            <a:ext cx="912880" cy="93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aming Microtransactions Monotone Icon In Powerpoint Pptx Png And ...">
            <a:extLst>
              <a:ext uri="{FF2B5EF4-FFF2-40B4-BE49-F238E27FC236}">
                <a16:creationId xmlns:a16="http://schemas.microsoft.com/office/drawing/2014/main" id="{42E8D87E-206E-8A77-0DD6-7E3D11CB6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5" t="29396" r="31127" b="10778"/>
          <a:stretch/>
        </p:blipFill>
        <p:spPr bwMode="auto">
          <a:xfrm>
            <a:off x="7164288" y="4756291"/>
            <a:ext cx="1240405" cy="102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7CBEE0-0D0C-56BB-D8C8-EB39F1939E63}"/>
              </a:ext>
            </a:extLst>
          </p:cNvPr>
          <p:cNvSpPr txBox="1"/>
          <p:nvPr/>
        </p:nvSpPr>
        <p:spPr>
          <a:xfrm>
            <a:off x="251521" y="836711"/>
            <a:ext cx="8153172" cy="635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 and Content Exposure:</a:t>
            </a: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Algorithms curate content, potentially exposing children to inappropriate or harmful material.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risk of ‘echo chambers’, being exposed to similar content, reinforcing certain beliefs or behaviours.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Gaming Risks: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In-game chat features can expose children to interactions with strangers.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presence of microtransactions, leading to unintended spending.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 are designed to be engaging, which can lead to extended playtime and potential addiction.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The Social Media Echo Chamber and Our Sociopolitical Divide - Steve Tobak">
            <a:extLst>
              <a:ext uri="{FF2B5EF4-FFF2-40B4-BE49-F238E27FC236}">
                <a16:creationId xmlns:a16="http://schemas.microsoft.com/office/drawing/2014/main" id="{ACE91EB4-4186-AC67-C5A7-CE7DBBD05B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5"/>
          <a:stretch/>
        </p:blipFill>
        <p:spPr bwMode="auto">
          <a:xfrm>
            <a:off x="7312040" y="3137022"/>
            <a:ext cx="1043608" cy="58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blue and white gear with a white circle and black text&#10;&#10;AI-generated content may be incorrect.">
            <a:extLst>
              <a:ext uri="{FF2B5EF4-FFF2-40B4-BE49-F238E27FC236}">
                <a16:creationId xmlns:a16="http://schemas.microsoft.com/office/drawing/2014/main" id="{693EAC07-06DC-A746-BAA9-B95BA6114F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950" y="1405358"/>
            <a:ext cx="812698" cy="812698"/>
          </a:xfrm>
          <a:prstGeom prst="rect">
            <a:avLst/>
          </a:prstGeom>
        </p:spPr>
      </p:pic>
      <p:pic>
        <p:nvPicPr>
          <p:cNvPr id="7172" name="Picture 4" descr="Chat, game, gui, illustration, element icon - Download on Iconfinder">
            <a:extLst>
              <a:ext uri="{FF2B5EF4-FFF2-40B4-BE49-F238E27FC236}">
                <a16:creationId xmlns:a16="http://schemas.microsoft.com/office/drawing/2014/main" id="{34396357-8FA4-CC7A-59EE-D1668C8A8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40" y="3803441"/>
            <a:ext cx="993711" cy="9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47FC511-39DB-0E0D-B635-F08B8EA9BE99}"/>
              </a:ext>
            </a:extLst>
          </p:cNvPr>
          <p:cNvSpPr txBox="1">
            <a:spLocks/>
          </p:cNvSpPr>
          <p:nvPr/>
        </p:nvSpPr>
        <p:spPr>
          <a:xfrm>
            <a:off x="-324544" y="116632"/>
            <a:ext cx="9073008" cy="7200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457200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GB" sz="3800" ker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Social Media – </a:t>
            </a:r>
            <a:r>
              <a:rPr lang="en-GB" sz="3600" ker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parents need to know</a:t>
            </a:r>
            <a:endParaRPr lang="en-GB" sz="36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2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75030-5141-51B2-408B-D798BAA87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21A7-952E-FF7C-B687-3F6BE9A76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16632"/>
            <a:ext cx="9073008" cy="720080"/>
          </a:xfrm>
        </p:spPr>
        <p:txBody>
          <a:bodyPr anchor="t"/>
          <a:lstStyle/>
          <a:p>
            <a:pPr marL="457200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GB" sz="3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keep our children safe?</a:t>
            </a:r>
          </a:p>
        </p:txBody>
      </p:sp>
      <p:pic>
        <p:nvPicPr>
          <p:cNvPr id="4" name="Picture 8" descr="Image result for uk safer internet centre logo#">
            <a:extLst>
              <a:ext uri="{FF2B5EF4-FFF2-40B4-BE49-F238E27FC236}">
                <a16:creationId xmlns:a16="http://schemas.microsoft.com/office/drawing/2014/main" id="{EB232567-8D24-5DFD-1576-908973A91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711825"/>
            <a:ext cx="1656185" cy="9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116 Mom Dad Discuss Stock Vectors and Vector Art | Shutterstock">
            <a:extLst>
              <a:ext uri="{FF2B5EF4-FFF2-40B4-BE49-F238E27FC236}">
                <a16:creationId xmlns:a16="http://schemas.microsoft.com/office/drawing/2014/main" id="{8579C333-405D-40D7-4C24-0A665ADAC1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5" b="32740"/>
          <a:stretch/>
        </p:blipFill>
        <p:spPr bwMode="auto">
          <a:xfrm>
            <a:off x="4860032" y="670867"/>
            <a:ext cx="3267456" cy="885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964AD2-4155-1FD8-A3AD-40193C286D17}"/>
              </a:ext>
            </a:extLst>
          </p:cNvPr>
          <p:cNvSpPr txBox="1"/>
          <p:nvPr/>
        </p:nvSpPr>
        <p:spPr>
          <a:xfrm>
            <a:off x="251520" y="836710"/>
            <a:ext cx="8208912" cy="5398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Open Conversations: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regular discussions about online activities and experiences.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safe space for children to share concerns without fear of judgment.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Parental Controls and Privacy Settings: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Utilise built-in parental controls on devices and platforms to restrict access to inappropriate content.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Regularly review and adjust privacy settings to ensure information is shared appropriately.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Parental control gradient linear icon Royalty Free Vector">
            <a:extLst>
              <a:ext uri="{FF2B5EF4-FFF2-40B4-BE49-F238E27FC236}">
                <a16:creationId xmlns:a16="http://schemas.microsoft.com/office/drawing/2014/main" id="{308D74F4-5E29-003A-7B54-A83A41F670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4618" r="13713" b="26901"/>
          <a:stretch/>
        </p:blipFill>
        <p:spPr bwMode="auto">
          <a:xfrm>
            <a:off x="6516216" y="2682665"/>
            <a:ext cx="1493323" cy="124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86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89CE5-545C-58C0-9A4F-7AC2280EB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8587F-DD6F-9885-1D22-B0AC1CCBF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16632"/>
            <a:ext cx="9073008" cy="720080"/>
          </a:xfrm>
        </p:spPr>
        <p:txBody>
          <a:bodyPr anchor="t"/>
          <a:lstStyle/>
          <a:p>
            <a:pPr marL="457200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GB" sz="3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keep our children safe?</a:t>
            </a:r>
          </a:p>
        </p:txBody>
      </p:sp>
      <p:pic>
        <p:nvPicPr>
          <p:cNvPr id="4" name="Picture 8" descr="Image result for uk safer internet centre logo#">
            <a:extLst>
              <a:ext uri="{FF2B5EF4-FFF2-40B4-BE49-F238E27FC236}">
                <a16:creationId xmlns:a16="http://schemas.microsoft.com/office/drawing/2014/main" id="{D416B0A7-BB62-6B14-7B82-FA8D0C05F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711825"/>
            <a:ext cx="1656185" cy="9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F6E8B2-0506-08DB-BC0B-07A05968C712}"/>
              </a:ext>
            </a:extLst>
          </p:cNvPr>
          <p:cNvSpPr txBox="1"/>
          <p:nvPr/>
        </p:nvSpPr>
        <p:spPr>
          <a:xfrm>
            <a:off x="251520" y="836710"/>
            <a:ext cx="8208912" cy="529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Setting Boundaries: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clear rules regarding screen time, including device-free times and zones (e.g., during meals, in bedrooms).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 a balance between</a:t>
            </a:r>
            <a:b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and offline activities.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on Online Safety: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 children about the importance</a:t>
            </a:r>
            <a:b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not sharing personal information online.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the concept of a digital footprint and the permanence of online actions.</a:t>
            </a:r>
          </a:p>
        </p:txBody>
      </p:sp>
      <p:pic>
        <p:nvPicPr>
          <p:cNvPr id="5122" name="Picture 2" descr="How Important is to Set Boundaries in a Relationship? | Best Psychologists">
            <a:extLst>
              <a:ext uri="{FF2B5EF4-FFF2-40B4-BE49-F238E27FC236}">
                <a16:creationId xmlns:a16="http://schemas.microsoft.com/office/drawing/2014/main" id="{A1775169-0633-40FC-32C5-CFE2CCAAF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83079"/>
            <a:ext cx="2030866" cy="13497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online safety graphic">
            <a:extLst>
              <a:ext uri="{FF2B5EF4-FFF2-40B4-BE49-F238E27FC236}">
                <a16:creationId xmlns:a16="http://schemas.microsoft.com/office/drawing/2014/main" id="{CDEA8D19-4830-D509-86CB-9692EC52A9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01"/>
          <a:stretch/>
        </p:blipFill>
        <p:spPr bwMode="auto">
          <a:xfrm>
            <a:off x="6514233" y="3148714"/>
            <a:ext cx="1656184" cy="1576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4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EF28A-7A99-CF0F-688F-5294F4D6F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Digital Footprint - Cyber Safety">
            <a:extLst>
              <a:ext uri="{FF2B5EF4-FFF2-40B4-BE49-F238E27FC236}">
                <a16:creationId xmlns:a16="http://schemas.microsoft.com/office/drawing/2014/main" id="{B620FAFB-C65C-54F3-26DC-2C7DF6952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0">
            <a:off x="5007784" y="2536546"/>
            <a:ext cx="29146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2552B0-A9F2-37C2-FDB0-C4918B249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116632"/>
            <a:ext cx="9073008" cy="720080"/>
          </a:xfrm>
        </p:spPr>
        <p:txBody>
          <a:bodyPr anchor="t"/>
          <a:lstStyle/>
          <a:p>
            <a:pPr marL="457200"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GB" sz="3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can we keep our children safe?</a:t>
            </a:r>
          </a:p>
        </p:txBody>
      </p:sp>
      <p:pic>
        <p:nvPicPr>
          <p:cNvPr id="4" name="Picture 8" descr="Image result for uk safer internet centre logo#">
            <a:extLst>
              <a:ext uri="{FF2B5EF4-FFF2-40B4-BE49-F238E27FC236}">
                <a16:creationId xmlns:a16="http://schemas.microsoft.com/office/drawing/2014/main" id="{AF5E2D84-518C-4503-E343-4DBE98BE9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711825"/>
            <a:ext cx="1656185" cy="99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1091A4-FCEF-3D52-9325-448294FB001C}"/>
              </a:ext>
            </a:extLst>
          </p:cNvPr>
          <p:cNvSpPr txBox="1"/>
          <p:nvPr/>
        </p:nvSpPr>
        <p:spPr>
          <a:xfrm>
            <a:off x="251520" y="836710"/>
            <a:ext cx="8208912" cy="2521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2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Encouraging Positive Online behaviour:</a:t>
            </a: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kindness and respect in online interactions.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Help children understand the impact of their digital footprint.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GB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The 4Rs: respect, resilience, responsibility and reasoning">
            <a:extLst>
              <a:ext uri="{FF2B5EF4-FFF2-40B4-BE49-F238E27FC236}">
                <a16:creationId xmlns:a16="http://schemas.microsoft.com/office/drawing/2014/main" id="{3AB104CD-D412-8236-3324-9B694D0BC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9425"/>
            <a:ext cx="45720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70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0E010F0F4DF34394DCC556F9A85AD1" ma:contentTypeVersion="18" ma:contentTypeDescription="Create a new document." ma:contentTypeScope="" ma:versionID="e58372cc600491b87f0946703aa653ba">
  <xsd:schema xmlns:xsd="http://www.w3.org/2001/XMLSchema" xmlns:xs="http://www.w3.org/2001/XMLSchema" xmlns:p="http://schemas.microsoft.com/office/2006/metadata/properties" xmlns:ns2="7cd19e17-ab5d-4093-a69e-b2b192e4bd4c" xmlns:ns3="54e9c743-bcec-467a-bed2-8418aa508eae" targetNamespace="http://schemas.microsoft.com/office/2006/metadata/properties" ma:root="true" ma:fieldsID="451e01d150cfc92d3fa43e3a348f9508" ns2:_="" ns3:_="">
    <xsd:import namespace="7cd19e17-ab5d-4093-a69e-b2b192e4bd4c"/>
    <xsd:import namespace="54e9c743-bcec-467a-bed2-8418aa508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19e17-ab5d-4093-a69e-b2b192e4b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b7511f-5108-458b-a547-02f82fa066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e9c743-bcec-467a-bed2-8418aa508ea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8032480-b3eb-4a32-8dc0-a54e199e39ac}" ma:internalName="TaxCatchAll" ma:showField="CatchAllData" ma:web="54e9c743-bcec-467a-bed2-8418aa508e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e9c743-bcec-467a-bed2-8418aa508eae" xsi:nil="true"/>
    <lcf76f155ced4ddcb4097134ff3c332f xmlns="7cd19e17-ab5d-4093-a69e-b2b192e4bd4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6159DE-8273-4F78-9EF0-6F5615A623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d19e17-ab5d-4093-a69e-b2b192e4bd4c"/>
    <ds:schemaRef ds:uri="54e9c743-bcec-467a-bed2-8418aa508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CD21E0-FC57-4F97-A506-F9CD25F2C849}">
  <ds:schemaRefs>
    <ds:schemaRef ds:uri="http://schemas.microsoft.com/office/2006/metadata/properties"/>
    <ds:schemaRef ds:uri="http://schemas.microsoft.com/office/infopath/2007/PartnerControls"/>
    <ds:schemaRef ds:uri="54e9c743-bcec-467a-bed2-8418aa508eae"/>
    <ds:schemaRef ds:uri="7cd19e17-ab5d-4093-a69e-b2b192e4bd4c"/>
  </ds:schemaRefs>
</ds:datastoreItem>
</file>

<file path=customXml/itemProps3.xml><?xml version="1.0" encoding="utf-8"?>
<ds:datastoreItem xmlns:ds="http://schemas.openxmlformats.org/officeDocument/2006/customXml" ds:itemID="{F0147398-9DC1-47D6-8F89-95AA7B496D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4489</TotalTime>
  <Words>695</Words>
  <Application>Microsoft Office PowerPoint</Application>
  <PresentationFormat>On-screen Show (4:3)</PresentationFormat>
  <Paragraphs>79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Century Gothic</vt:lpstr>
      <vt:lpstr>Courier New</vt:lpstr>
      <vt:lpstr>Symbol</vt:lpstr>
      <vt:lpstr>Adjacency</vt:lpstr>
      <vt:lpstr>Internet Safety</vt:lpstr>
      <vt:lpstr>Why does this matter?  </vt:lpstr>
      <vt:lpstr>What are children doing online?</vt:lpstr>
      <vt:lpstr>Key risks to be aware of: </vt:lpstr>
      <vt:lpstr>Social Media – what parents need to know</vt:lpstr>
      <vt:lpstr>PowerPoint Presentation</vt:lpstr>
      <vt:lpstr>How can we keep our children safe?</vt:lpstr>
      <vt:lpstr>How can we keep our children safe?</vt:lpstr>
      <vt:lpstr>How can we keep our children safe?</vt:lpstr>
      <vt:lpstr>Key resources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Daniel Brearley</cp:lastModifiedBy>
  <cp:revision>319</cp:revision>
  <cp:lastPrinted>2018-08-29T14:10:34Z</cp:lastPrinted>
  <dcterms:created xsi:type="dcterms:W3CDTF">2015-07-28T14:52:43Z</dcterms:created>
  <dcterms:modified xsi:type="dcterms:W3CDTF">2025-02-10T17:07:36Z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0x0101001E0E010F0F4DF34394DCC556F9A85AD1</vt:lpwstr>
  </property>
  <property fmtid="{D5CDD505-2E9C-101B-9397-08002B2CF9AE}" pid="3" name="MediaServiceImageTags">
    <vt:lpwstr/>
  </property>
</Properties>
</file>